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4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48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13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99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564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82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758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55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3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42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647A1-46B3-4E57-B95B-49A623882F9E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1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05979"/>
            <a:ext cx="7596336" cy="857250"/>
          </a:xfrm>
        </p:spPr>
        <p:txBody>
          <a:bodyPr>
            <a:noAutofit/>
          </a:bodyPr>
          <a:lstStyle/>
          <a:p>
            <a:pPr algn="l"/>
            <a:r>
              <a:rPr lang="en-GB" sz="4000" dirty="0" smtClean="0"/>
              <a:t>Some ethical questions</a:t>
            </a:r>
            <a:endParaRPr lang="en-GB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0933"/>
            <a:ext cx="1279869" cy="9206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1347614"/>
            <a:ext cx="491352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Liberty </a:t>
            </a:r>
            <a:r>
              <a:rPr lang="en-GB" sz="2400" dirty="0"/>
              <a:t>and mandatory </a:t>
            </a:r>
            <a:r>
              <a:rPr lang="en-GB" sz="2400" dirty="0" smtClean="0"/>
              <a:t>action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Distributional fairness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Intergenerational </a:t>
            </a:r>
            <a:r>
              <a:rPr lang="en-GB" sz="2400" dirty="0" smtClean="0"/>
              <a:t>fairness</a:t>
            </a:r>
            <a:endParaRPr lang="en-GB" sz="2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Co-benefits </a:t>
            </a:r>
            <a:r>
              <a:rPr lang="en-GB" sz="2400" dirty="0"/>
              <a:t>and </a:t>
            </a:r>
            <a:r>
              <a:rPr lang="en-GB" sz="2400" dirty="0" smtClean="0"/>
              <a:t>trade-offs of action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The ‘Just </a:t>
            </a:r>
            <a:r>
              <a:rPr lang="en-GB" sz="2400" dirty="0"/>
              <a:t>Transition</a:t>
            </a:r>
            <a:r>
              <a:rPr lang="en-GB" sz="2400" dirty="0" smtClean="0"/>
              <a:t>’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The ‘Precautionary principle’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Procedural </a:t>
            </a:r>
            <a:r>
              <a:rPr lang="en-GB" sz="2400" dirty="0"/>
              <a:t>fairness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6892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28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Some ethical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diarmaid</dc:creator>
  <cp:lastModifiedBy>Stark, Chris (CCC)</cp:lastModifiedBy>
  <cp:revision>31</cp:revision>
  <dcterms:created xsi:type="dcterms:W3CDTF">2019-12-03T07:46:16Z</dcterms:created>
  <dcterms:modified xsi:type="dcterms:W3CDTF">2020-01-22T23:34:04Z</dcterms:modified>
</cp:coreProperties>
</file>