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3" r:id="rId2"/>
    <p:sldId id="266" r:id="rId3"/>
    <p:sldId id="297" r:id="rId4"/>
    <p:sldId id="298" r:id="rId5"/>
    <p:sldId id="299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A70B"/>
    <a:srgbClr val="E5E2E1"/>
    <a:srgbClr val="978C87"/>
    <a:srgbClr val="6FAD1D"/>
    <a:srgbClr val="0085CA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891BC8-EF90-9C46-9694-0E10D0F03CBD}" v="14" dt="2020-04-28T16:52:23.7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79245" autoAdjust="0"/>
  </p:normalViewPr>
  <p:slideViewPr>
    <p:cSldViewPr>
      <p:cViewPr varScale="1">
        <p:scale>
          <a:sx n="106" d="100"/>
          <a:sy n="106" d="100"/>
        </p:scale>
        <p:origin x="-576" y="-1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2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2CB48-B773-594E-B2A2-181D2C271115}" type="datetimeFigureOut">
              <a:rPr lang="en-US" smtClean="0"/>
              <a:t>13/05/20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2CF41-44EC-A540-89E5-AB26766AD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519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B3290-BC6E-194E-AB1E-B2ECBB133092}" type="datetimeFigureOut">
              <a:rPr lang="en-US" smtClean="0"/>
              <a:t>13/05/20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EA0BE-49E7-A441-9145-D0AB431E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908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EA0BE-49E7-A441-9145-D0AB431EA9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4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EA0BE-49E7-A441-9145-D0AB431EA9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06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EA0BE-49E7-A441-9145-D0AB431EA9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6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EA0BE-49E7-A441-9145-D0AB431EA9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17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EA0BE-49E7-A441-9145-D0AB431EA9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01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E489-7DBD-1846-AEE9-87462CF98B64}" type="datetime1">
              <a:rPr lang="en-GB" smtClean="0"/>
              <a:t>13/05/20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725B-8F13-3446-B602-EEA062E4C9C9}" type="datetime1">
              <a:rPr lang="en-GB" smtClean="0"/>
              <a:t>13/05/20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28CE-FCF5-6C47-8AA9-B9BDF2BC80A3}" type="datetime1">
              <a:rPr lang="en-GB" smtClean="0"/>
              <a:t>13/05/20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4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F12-65E2-CE4D-BD24-329BA8801722}" type="datetime1">
              <a:rPr lang="en-GB" smtClean="0"/>
              <a:t>13/05/20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1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D91E5-D17E-8746-9416-D31C2430A119}" type="datetime1">
              <a:rPr lang="en-GB" smtClean="0"/>
              <a:t>13/05/20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9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6DDCD-897A-CE4F-98C6-7024613B38E4}" type="datetime1">
              <a:rPr lang="en-GB" smtClean="0"/>
              <a:t>13/05/20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56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40E2-5D99-0448-A3F0-A7A87A3A5244}" type="datetime1">
              <a:rPr lang="en-GB" smtClean="0"/>
              <a:t>13/05/20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8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408-B501-6F41-9C0A-B38C12F02905}" type="datetime1">
              <a:rPr lang="en-GB" smtClean="0"/>
              <a:t>13/05/20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75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6FC3-A813-9C44-AB7B-A1B6B3C5EA7F}" type="datetime1">
              <a:rPr lang="en-GB" smtClean="0"/>
              <a:t>13/05/20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5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2AFCB-E4B2-3548-8D5A-5EA0F6FD232A}" type="datetime1">
              <a:rPr lang="en-GB" smtClean="0"/>
              <a:t>13/05/20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3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3A-2EFF-8446-A804-7BCAAB9CDB15}" type="datetime1">
              <a:rPr lang="en-GB" smtClean="0"/>
              <a:t>13/05/20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4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1ECA-CA23-2B4B-AA11-9E22C839CBAA}" type="datetime1">
              <a:rPr lang="en-GB" smtClean="0"/>
              <a:t>13/05/20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1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Discussing the impact of coronavirus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Chris Stark – UK Committee on Climate 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79869" cy="920657"/>
          </a:xfrm>
          <a:prstGeom prst="rect">
            <a:avLst/>
          </a:prstGeom>
        </p:spPr>
      </p:pic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2136" y="4818186"/>
            <a:ext cx="2133600" cy="273844"/>
          </a:xfrm>
        </p:spPr>
        <p:txBody>
          <a:bodyPr/>
          <a:lstStyle/>
          <a:p>
            <a:pPr algn="l"/>
            <a:r>
              <a:rPr lang="en-GB" sz="1800" dirty="0" smtClean="0"/>
              <a:t>1</a:t>
            </a:r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9656" y="4709914"/>
            <a:ext cx="1734344" cy="43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889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"/>
            <a:ext cx="7632848" cy="750706"/>
          </a:xfrm>
        </p:spPr>
        <p:txBody>
          <a:bodyPr>
            <a:noAutofit/>
          </a:bodyPr>
          <a:lstStyle/>
          <a:p>
            <a:pPr algn="r"/>
            <a:r>
              <a:rPr lang="en-GB" sz="2400" dirty="0" smtClean="0"/>
              <a:t>Discussing the impact of coronavirus</a:t>
            </a:r>
            <a:endParaRPr lang="en-GB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43608" cy="750706"/>
          </a:xfrm>
          <a:prstGeom prst="rect">
            <a:avLst/>
          </a:prstGeom>
        </p:spPr>
      </p:pic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2136" y="4818186"/>
            <a:ext cx="2133600" cy="273844"/>
          </a:xfrm>
        </p:spPr>
        <p:txBody>
          <a:bodyPr/>
          <a:lstStyle/>
          <a:p>
            <a:pPr algn="l"/>
            <a:r>
              <a:rPr lang="en-GB" sz="1800" dirty="0" smtClean="0"/>
              <a:t>2</a:t>
            </a:r>
            <a:endParaRPr lang="en-GB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2" y="750707"/>
            <a:ext cx="914399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lvl="0" indent="-342900">
              <a:buFont typeface="+mj-lt"/>
              <a:buAutoNum type="arabicPeriod"/>
            </a:pPr>
            <a:endParaRPr lang="en-GB" b="1" dirty="0" smtClean="0"/>
          </a:p>
          <a:p>
            <a:pPr marL="444500" lvl="0" indent="-342900">
              <a:buFont typeface="+mj-lt"/>
              <a:buAutoNum type="arabicPeriod"/>
            </a:pPr>
            <a:r>
              <a:rPr lang="en-GB" b="1" dirty="0" smtClean="0"/>
              <a:t>What </a:t>
            </a:r>
            <a:r>
              <a:rPr lang="en-GB" b="1" dirty="0"/>
              <a:t>has happened during the lockdown? </a:t>
            </a:r>
            <a:endParaRPr lang="en-GB" b="1" dirty="0" smtClean="0"/>
          </a:p>
          <a:p>
            <a:pPr lvl="1"/>
            <a:r>
              <a:rPr lang="en-GB" dirty="0" smtClean="0"/>
              <a:t>Steps the government have taken and their impact </a:t>
            </a:r>
          </a:p>
          <a:p>
            <a:pPr lvl="1"/>
            <a:r>
              <a:rPr lang="en-GB" dirty="0" smtClean="0"/>
              <a:t>How that has changed emissions </a:t>
            </a:r>
            <a:r>
              <a:rPr lang="en-GB" dirty="0"/>
              <a:t>and the </a:t>
            </a:r>
            <a:r>
              <a:rPr lang="en-GB" dirty="0" smtClean="0"/>
              <a:t>climate</a:t>
            </a:r>
          </a:p>
          <a:p>
            <a:pPr lvl="1"/>
            <a:r>
              <a:rPr lang="en-GB" dirty="0" smtClean="0"/>
              <a:t> </a:t>
            </a:r>
            <a:endParaRPr lang="en-GB" sz="1400" dirty="0"/>
          </a:p>
          <a:p>
            <a:pPr marL="444500" lvl="0" indent="-342900">
              <a:buFont typeface="+mj-lt"/>
              <a:buAutoNum type="arabicPeriod"/>
            </a:pPr>
            <a:r>
              <a:rPr lang="en-GB" b="1" dirty="0" smtClean="0"/>
              <a:t>How lifestyles might be changed by this in the future? </a:t>
            </a:r>
          </a:p>
          <a:p>
            <a:pPr marL="444500" lvl="1"/>
            <a:r>
              <a:rPr lang="en-GB" dirty="0" smtClean="0"/>
              <a:t>How lifestyles might be changed by the crisis</a:t>
            </a:r>
          </a:p>
          <a:p>
            <a:pPr marL="444500" lvl="1"/>
            <a:r>
              <a:rPr lang="en-GB" dirty="0" smtClean="0"/>
              <a:t>Potential impacts on meeting the Net Zero goal</a:t>
            </a:r>
          </a:p>
          <a:p>
            <a:pPr marL="444500" lvl="1"/>
            <a:endParaRPr lang="en-GB" sz="1400" dirty="0"/>
          </a:p>
          <a:p>
            <a:pPr marL="444500" lvl="0" indent="-342900">
              <a:buFont typeface="+mj-lt"/>
              <a:buAutoNum type="arabicPeriod"/>
            </a:pPr>
            <a:r>
              <a:rPr lang="en-GB" b="1" dirty="0"/>
              <a:t>Rebuilding after the </a:t>
            </a:r>
            <a:r>
              <a:rPr lang="en-GB" b="1" dirty="0" smtClean="0"/>
              <a:t>pandemic </a:t>
            </a:r>
            <a:endParaRPr lang="en-GB" b="1" dirty="0"/>
          </a:p>
          <a:p>
            <a:pPr marL="444500" lvl="1"/>
            <a:r>
              <a:rPr lang="en-GB" dirty="0" smtClean="0"/>
              <a:t>Options for the government to rebuild the economy. </a:t>
            </a:r>
          </a:p>
          <a:p>
            <a:pPr marL="444500" lvl="1"/>
            <a:r>
              <a:rPr lang="en-GB" dirty="0" smtClean="0"/>
              <a:t>Ways in which these steps can help and hinder Net </a:t>
            </a:r>
            <a:r>
              <a:rPr lang="en-GB" dirty="0"/>
              <a:t>Zero goal? 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9656" y="4709914"/>
            <a:ext cx="1734344" cy="43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33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"/>
            <a:ext cx="7632848" cy="750706"/>
          </a:xfrm>
        </p:spPr>
        <p:txBody>
          <a:bodyPr>
            <a:noAutofit/>
          </a:bodyPr>
          <a:lstStyle/>
          <a:p>
            <a:pPr algn="r"/>
            <a:r>
              <a:rPr lang="en-GB" sz="2400" dirty="0"/>
              <a:t>What has happened during the lockdown? </a:t>
            </a: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2136" y="4818186"/>
            <a:ext cx="2133600" cy="273844"/>
          </a:xfrm>
        </p:spPr>
        <p:txBody>
          <a:bodyPr/>
          <a:lstStyle/>
          <a:p>
            <a:pPr algn="l"/>
            <a:r>
              <a:rPr lang="en-GB" sz="1800" dirty="0" smtClean="0"/>
              <a:t>3</a:t>
            </a:r>
            <a:endParaRPr lang="en-GB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750707"/>
            <a:ext cx="9144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lvl="0" indent="-342900">
              <a:buFont typeface="+mj-lt"/>
              <a:buAutoNum type="arabicPeriod"/>
            </a:pPr>
            <a:r>
              <a:rPr lang="en-GB" b="1" dirty="0" smtClean="0"/>
              <a:t>Extraordinary </a:t>
            </a:r>
            <a:r>
              <a:rPr lang="en-GB" b="1" dirty="0"/>
              <a:t>steps by the </a:t>
            </a:r>
            <a:r>
              <a:rPr lang="en-GB" b="1" dirty="0" smtClean="0"/>
              <a:t>government </a:t>
            </a:r>
          </a:p>
          <a:p>
            <a:pPr lvl="1"/>
            <a:r>
              <a:rPr lang="en-GB" dirty="0" smtClean="0"/>
              <a:t>Tough new laws and guidance to stop us coming into contact with one another </a:t>
            </a:r>
          </a:p>
          <a:p>
            <a:pPr lvl="1">
              <a:spcAft>
                <a:spcPts val="1200"/>
              </a:spcAft>
            </a:pPr>
            <a:r>
              <a:rPr lang="en-GB" dirty="0" smtClean="0"/>
              <a:t>Direct support for wages to avoid redundancies and payments to self-employed </a:t>
            </a:r>
            <a:endParaRPr lang="en-GB" sz="1400" dirty="0" smtClean="0"/>
          </a:p>
          <a:p>
            <a:pPr marL="444500" lvl="0" indent="-342900">
              <a:buFont typeface="+mj-lt"/>
              <a:buAutoNum type="arabicPeriod"/>
            </a:pPr>
            <a:r>
              <a:rPr lang="en-GB" b="1" dirty="0" smtClean="0"/>
              <a:t>New hardship and new concerns for people in the UK</a:t>
            </a:r>
          </a:p>
          <a:p>
            <a:pPr marL="444500" lvl="1"/>
            <a:r>
              <a:rPr lang="en-GB" dirty="0" smtClean="0"/>
              <a:t>Some resentment of restrictions</a:t>
            </a:r>
          </a:p>
          <a:p>
            <a:pPr marL="444500" lvl="1">
              <a:spcAft>
                <a:spcPts val="1200"/>
              </a:spcAft>
            </a:pPr>
            <a:r>
              <a:rPr lang="en-GB" dirty="0" smtClean="0"/>
              <a:t>New worries about livelihoods and other issues like food supply</a:t>
            </a:r>
          </a:p>
          <a:p>
            <a:pPr marL="444500" lvl="0" indent="-342900">
              <a:buFont typeface="+mj-lt"/>
              <a:buAutoNum type="arabicPeriod"/>
            </a:pPr>
            <a:r>
              <a:rPr lang="en-GB" b="1" dirty="0" smtClean="0"/>
              <a:t>Dramatic fall in greenhouse gas emissions</a:t>
            </a:r>
            <a:endParaRPr lang="en-GB" b="1" dirty="0"/>
          </a:p>
          <a:p>
            <a:pPr marL="444500" lvl="1"/>
            <a:r>
              <a:rPr lang="en-GB" dirty="0" smtClean="0"/>
              <a:t>Transport and electricity generation emissions down sharply</a:t>
            </a:r>
          </a:p>
          <a:p>
            <a:pPr marL="444500" lvl="1"/>
            <a:r>
              <a:rPr lang="en-GB" dirty="0" smtClean="0"/>
              <a:t>More energy consumption at home</a:t>
            </a:r>
          </a:p>
          <a:p>
            <a:pPr marL="444500" lvl="1"/>
            <a:r>
              <a:rPr lang="en-GB" dirty="0" smtClean="0"/>
              <a:t>But – very little impact on climate change itself</a:t>
            </a:r>
            <a:endParaRPr lang="en-GB" dirty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43608" cy="7507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9656" y="4709914"/>
            <a:ext cx="1734344" cy="4335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4085659"/>
            <a:ext cx="9143999" cy="646331"/>
          </a:xfrm>
          <a:prstGeom prst="rect">
            <a:avLst/>
          </a:prstGeom>
          <a:solidFill>
            <a:srgbClr val="64A70B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01600" lvl="0" algn="ctr"/>
            <a:r>
              <a:rPr lang="en-GB" b="1" dirty="0" smtClean="0">
                <a:solidFill>
                  <a:schemeClr val="bg1"/>
                </a:solidFill>
              </a:rPr>
              <a:t>Does the experience of the coronavirus and the lockdown make you feel differently about how the UK should get to Net Zero? Or do you feel the same?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510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"/>
            <a:ext cx="7632848" cy="750706"/>
          </a:xfrm>
        </p:spPr>
        <p:txBody>
          <a:bodyPr>
            <a:noAutofit/>
          </a:bodyPr>
          <a:lstStyle/>
          <a:p>
            <a:pPr algn="r"/>
            <a:r>
              <a:rPr lang="en-GB" sz="2400" dirty="0"/>
              <a:t>How lifestyles might be changed by this in the future? </a:t>
            </a: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2136" y="4818186"/>
            <a:ext cx="2133600" cy="273844"/>
          </a:xfrm>
        </p:spPr>
        <p:txBody>
          <a:bodyPr/>
          <a:lstStyle/>
          <a:p>
            <a:pPr algn="l"/>
            <a:r>
              <a:rPr lang="en-GB" sz="1800" dirty="0"/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750707"/>
            <a:ext cx="914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/>
            <a:r>
              <a:rPr lang="en-GB" b="1" dirty="0" smtClean="0"/>
              <a:t>Factors that might have a permanent influence on Net Zero</a:t>
            </a:r>
          </a:p>
          <a:p>
            <a:pPr marL="101600" lvl="0"/>
            <a:endParaRPr lang="en-GB" b="1" dirty="0" smtClean="0"/>
          </a:p>
          <a:p>
            <a:pPr marL="4445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 smtClean="0"/>
              <a:t>Remote working, video conferencing and remote health consultations</a:t>
            </a:r>
          </a:p>
          <a:p>
            <a:pPr marL="4445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 smtClean="0"/>
              <a:t>Difficulties of air travel</a:t>
            </a:r>
            <a:endParaRPr lang="en-GB" dirty="0"/>
          </a:p>
          <a:p>
            <a:pPr marL="4445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 smtClean="0"/>
              <a:t>Changes in industries and employment</a:t>
            </a:r>
          </a:p>
          <a:p>
            <a:pPr marL="4445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 smtClean="0"/>
              <a:t>The need for alternatives to public transport while social distancing is in place – car use, walking and cycling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43608" cy="75070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308304" y="471145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16850" y="3219822"/>
            <a:ext cx="9143999" cy="1661993"/>
          </a:xfrm>
          <a:prstGeom prst="rect">
            <a:avLst/>
          </a:prstGeom>
          <a:solidFill>
            <a:srgbClr val="64A70B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01600" lvl="0" algn="ctr"/>
            <a:r>
              <a:rPr lang="en-GB" b="1" dirty="0" smtClean="0">
                <a:solidFill>
                  <a:schemeClr val="bg1"/>
                </a:solidFill>
              </a:rPr>
              <a:t>Do you think lifestyles will change after the lockdown? Or </a:t>
            </a:r>
          </a:p>
          <a:p>
            <a:pPr marL="101600" lvl="0" algn="ctr"/>
            <a:r>
              <a:rPr lang="en-GB" b="1" dirty="0" smtClean="0">
                <a:solidFill>
                  <a:schemeClr val="bg1"/>
                </a:solidFill>
              </a:rPr>
              <a:t>will they go back to how they were before?</a:t>
            </a:r>
          </a:p>
          <a:p>
            <a:pPr marL="101600" lvl="0" algn="ctr"/>
            <a:endParaRPr lang="en-GB" sz="1200" b="1" dirty="0" smtClean="0">
              <a:solidFill>
                <a:schemeClr val="bg1"/>
              </a:solidFill>
            </a:endParaRPr>
          </a:p>
          <a:p>
            <a:pPr marL="101600" lvl="0" algn="ctr"/>
            <a:r>
              <a:rPr lang="en-GB" b="1" dirty="0" smtClean="0">
                <a:solidFill>
                  <a:schemeClr val="bg1"/>
                </a:solidFill>
              </a:rPr>
              <a:t>As lockdown eases, do you agree </a:t>
            </a:r>
            <a:r>
              <a:rPr lang="en-GB" b="1" dirty="0">
                <a:solidFill>
                  <a:schemeClr val="bg1"/>
                </a:solidFill>
              </a:rPr>
              <a:t>o</a:t>
            </a:r>
            <a:r>
              <a:rPr lang="en-GB" b="1" dirty="0" smtClean="0">
                <a:solidFill>
                  <a:schemeClr val="bg1"/>
                </a:solidFill>
              </a:rPr>
              <a:t>r disagree that government, employers and/or others should take steps to encourage lifestyles to change to be more compatible with reaching net zero ?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45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"/>
            <a:ext cx="7632848" cy="750706"/>
          </a:xfrm>
        </p:spPr>
        <p:txBody>
          <a:bodyPr>
            <a:noAutofit/>
          </a:bodyPr>
          <a:lstStyle/>
          <a:p>
            <a:pPr algn="r"/>
            <a:r>
              <a:rPr lang="en-GB" sz="2400" dirty="0"/>
              <a:t>Rebuilding after the pandemic </a:t>
            </a: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2136" y="4818186"/>
            <a:ext cx="2133600" cy="273844"/>
          </a:xfrm>
        </p:spPr>
        <p:txBody>
          <a:bodyPr/>
          <a:lstStyle/>
          <a:p>
            <a:pPr algn="l"/>
            <a:r>
              <a:rPr lang="en-GB" sz="1800" dirty="0" smtClean="0"/>
              <a:t>5</a:t>
            </a:r>
            <a:endParaRPr lang="en-GB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750707"/>
            <a:ext cx="914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/>
            <a:r>
              <a:rPr lang="en-GB" b="1" dirty="0" smtClean="0"/>
              <a:t>Helping the recovery of the economy – factors that can influence Net Zero</a:t>
            </a:r>
          </a:p>
          <a:p>
            <a:pPr marL="101600" lvl="0"/>
            <a:endParaRPr lang="en-GB" b="1" dirty="0" smtClean="0"/>
          </a:p>
          <a:p>
            <a:pPr marL="4445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/>
              <a:t>Investing public </a:t>
            </a:r>
            <a:r>
              <a:rPr lang="en-GB" dirty="0" smtClean="0"/>
              <a:t>money in infrastructure projects </a:t>
            </a:r>
            <a:r>
              <a:rPr lang="en-GB" dirty="0"/>
              <a:t>to get the economy </a:t>
            </a:r>
            <a:r>
              <a:rPr lang="en-GB" dirty="0" smtClean="0"/>
              <a:t>started</a:t>
            </a:r>
          </a:p>
          <a:p>
            <a:pPr marL="4445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 smtClean="0"/>
              <a:t>Using regulations and incentives to encourage investment</a:t>
            </a:r>
            <a:endParaRPr lang="en-GB" dirty="0"/>
          </a:p>
          <a:p>
            <a:pPr marL="4445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 smtClean="0"/>
              <a:t>Avoiding ‘lock-in’ of fossil fuel use</a:t>
            </a:r>
          </a:p>
          <a:p>
            <a:pPr marL="4445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 smtClean="0"/>
              <a:t>Industry ‘bail-outs’</a:t>
            </a:r>
          </a:p>
          <a:p>
            <a:pPr marL="4445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 smtClean="0"/>
              <a:t>Reduced income – and new pressures on consumer spending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43608" cy="7507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9656" y="4709914"/>
            <a:ext cx="1734344" cy="4335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4083918"/>
            <a:ext cx="9143999" cy="646331"/>
          </a:xfrm>
          <a:prstGeom prst="rect">
            <a:avLst/>
          </a:prstGeom>
          <a:solidFill>
            <a:srgbClr val="64A70B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01600" lvl="0" algn="ctr"/>
            <a:r>
              <a:rPr lang="en-GB" b="1" dirty="0" smtClean="0">
                <a:solidFill>
                  <a:schemeClr val="bg1"/>
                </a:solidFill>
              </a:rPr>
              <a:t>Do you agree or disagree that steps taken by the government to help the economy recover should be designed to help achieve Net Zero?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5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2282</TotalTime>
  <Words>424</Words>
  <Application>Microsoft Macintosh PowerPoint</Application>
  <PresentationFormat>On-screen Show (16:9)</PresentationFormat>
  <Paragraphs>57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Discussing the impact of coronavirus</vt:lpstr>
      <vt:lpstr>Discussing the impact of coronavirus</vt:lpstr>
      <vt:lpstr>What has happened during the lockdown? </vt:lpstr>
      <vt:lpstr>How lifestyles might be changed by this in the future? </vt:lpstr>
      <vt:lpstr>Rebuilding after the pandemic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diarmaid</dc:creator>
  <cp:lastModifiedBy>Sarah Allan</cp:lastModifiedBy>
  <cp:revision>116</cp:revision>
  <dcterms:created xsi:type="dcterms:W3CDTF">2019-12-03T07:46:16Z</dcterms:created>
  <dcterms:modified xsi:type="dcterms:W3CDTF">2020-05-13T17:07:30Z</dcterms:modified>
</cp:coreProperties>
</file>