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781" r:id="rId2"/>
    <p:sldMasterId id="2147483794" r:id="rId3"/>
  </p:sldMasterIdLst>
  <p:notesMasterIdLst>
    <p:notesMasterId r:id="rId14"/>
  </p:notesMasterIdLst>
  <p:handoutMasterIdLst>
    <p:handoutMasterId r:id="rId15"/>
  </p:handoutMasterIdLst>
  <p:sldIdLst>
    <p:sldId id="420" r:id="rId4"/>
    <p:sldId id="406" r:id="rId5"/>
    <p:sldId id="440" r:id="rId6"/>
    <p:sldId id="428" r:id="rId7"/>
    <p:sldId id="435" r:id="rId8"/>
    <p:sldId id="430" r:id="rId9"/>
    <p:sldId id="431" r:id="rId10"/>
    <p:sldId id="432" r:id="rId11"/>
    <p:sldId id="434" r:id="rId12"/>
    <p:sldId id="441" r:id="rId13"/>
  </p:sldIdLst>
  <p:sldSz cx="9144000" cy="5143500" type="screen16x9"/>
  <p:notesSz cx="6797675" cy="9928225"/>
  <p:defaultTextStyle>
    <a:defPPr>
      <a:defRPr lang="en-US"/>
    </a:defPPr>
    <a:lvl1pPr marL="0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30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65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396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29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658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788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920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052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08" autoAdjust="0"/>
    <p:restoredTop sz="71773" autoAdjust="0"/>
  </p:normalViewPr>
  <p:slideViewPr>
    <p:cSldViewPr snapToGrid="0" snapToObjects="1">
      <p:cViewPr varScale="1">
        <p:scale>
          <a:sx n="96" d="100"/>
          <a:sy n="96" d="100"/>
        </p:scale>
        <p:origin x="-1048" y="-11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20" Type="http://schemas.openxmlformats.org/officeDocument/2006/relationships/tableStyles" Target="tableStyles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2AA418-7FBF-044B-88B1-879BA2BC361B}" type="datetimeFigureOut">
              <a:rPr lang="en-US" smtClean="0"/>
              <a:t>30/04/20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B96BF6-2B2F-1A4A-9A4C-EA421732F0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0074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D8D018-856B-6445-A9C5-053D54818AC1}" type="datetimeFigureOut">
              <a:rPr lang="en-US" smtClean="0"/>
              <a:t>30/04/20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EF99E2-675F-2C42-9469-6B8B96FF07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50698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1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30" algn="l" defTabSz="4571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65" algn="l" defTabSz="4571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396" algn="l" defTabSz="4571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29" algn="l" defTabSz="4571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658" algn="l" defTabSz="4571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788" algn="l" defTabSz="4571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920" algn="l" defTabSz="4571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052" algn="l" defTabSz="4571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ieaghg.org/docs/general_publications/CCS%20-%20Proven%20and%20it%20Works%20Update%20High%20Resolution.pdf" TargetMode="External"/><Relationship Id="rId4" Type="http://schemas.openxmlformats.org/officeDocument/2006/relationships/hyperlink" Target="https://www.iea.org/reports/tracking-power-2019/ccus-in-power%23abstract" TargetMode="External"/><Relationship Id="rId5" Type="http://schemas.openxmlformats.org/officeDocument/2006/relationships/hyperlink" Target="https://www.ciel.org/wp-content/uploads/2019/02/CIEL_FUEL-TO-THE-FIRE_How-Geoengineering-Threatens-to-Entrench-Fossil-Fuels-and-Accelerate-the-Climate-Crisis_February-2019.pdf" TargetMode="External"/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Relationship Id="rId3" Type="http://schemas.openxmlformats.org/officeDocument/2006/relationships/hyperlink" Target="https://www.chathamhouse.org/publication/net-zero-and-beyond-what-role-bioenergy-carbon-capture-and-storage" TargetMode="Externa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Relationship Id="rId3" Type="http://schemas.openxmlformats.org/officeDocument/2006/relationships/hyperlink" Target="https://easac.eu/fileadmin/PDF_s/reports_statements/Negative_Carbon/EASAC_Commentary_Forest_Bioenergy_Feb_2019_FINAL.pdf" TargetMode="Externa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Relationship Id="rId3" Type="http://schemas.openxmlformats.org/officeDocument/2006/relationships/hyperlink" Target="https://ec.europa.eu/clima/sites/clima/files/ets/docs/clean_dev_mechanism_en.pdf" TargetMode="Externa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Relationship Id="rId3" Type="http://schemas.openxmlformats.org/officeDocument/2006/relationships/hyperlink" Target="http://wp.lancs.ac.uk/amdeg/files/2020/02/Briefing-note-FINAL.pdf" TargetMode="Externa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Conclusion is we should not be relying on negative emissions tech and we should be aiming for zero, not net zero, with negatives</a:t>
            </a:r>
            <a:r>
              <a:rPr lang="en-US" baseline="0" dirty="0" smtClean="0"/>
              <a:t> as an add on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EF99E2-675F-2C42-9469-6B8B96FF071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2256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Conclusion is we should not be relying on negative emissions tech and we should be aiming for zero, not net zero, with negatives</a:t>
            </a:r>
            <a:r>
              <a:rPr lang="en-US" baseline="0" dirty="0" smtClean="0"/>
              <a:t> as an add on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EF99E2-675F-2C42-9469-6B8B96FF071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2256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IES greenhouse gas project (CCS focus) discussion started in 1990s </a:t>
            </a:r>
            <a:r>
              <a:rPr lang="en-GB" dirty="0" smtClean="0">
                <a:hlinkClick r:id="rId3"/>
              </a:rPr>
              <a:t>https://ieaghg.org/docs/general_publications/CCS%20-%20Proven%20and%20it%20Works%20Update%20High%20Resolution.pdf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Only 2 power plants in full operation. Petra Nova Texas and Boundary Dam both Enhanced oil recovery projects, BD releases ultimately</a:t>
            </a:r>
            <a:r>
              <a:rPr lang="en-GB" baseline="0" dirty="0" smtClean="0"/>
              <a:t> </a:t>
            </a:r>
            <a:r>
              <a:rPr lang="en-GB" dirty="0" smtClean="0"/>
              <a:t>half captured CO2</a:t>
            </a:r>
            <a:r>
              <a:rPr lang="en-GB" baseline="0" dirty="0" smtClean="0"/>
              <a:t> to atmosphere </a:t>
            </a:r>
            <a:r>
              <a:rPr lang="en-GB" dirty="0" smtClean="0"/>
              <a:t> </a:t>
            </a:r>
            <a:r>
              <a:rPr lang="en-GB" dirty="0" smtClean="0">
                <a:hlinkClick r:id="rId4"/>
              </a:rPr>
              <a:t>https://www.iea.org/reports/tracking-power-2019/ccus-in-power#abstract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Formations suitable for carbon store/EOR not necessarily in right places </a:t>
            </a:r>
          </a:p>
          <a:p>
            <a:r>
              <a:rPr lang="en-GB" dirty="0" smtClean="0">
                <a:hlinkClick r:id="rId5"/>
              </a:rPr>
              <a:t>https://www.ciel.org/wp-content/uploads/2019/02/CIEL_FUEL-TO-THE-FIRE_How-Geoengineering-Threatens-to-Entrench-Fossil-Fuels-and-Accelerate-the-Climate-Crisis_February-2019.pdf</a:t>
            </a:r>
            <a:endParaRPr lang="en-GB" dirty="0" smtClean="0"/>
          </a:p>
          <a:p>
            <a:endParaRPr lang="en-GB" dirty="0" smtClean="0"/>
          </a:p>
          <a:p>
            <a:r>
              <a:rPr lang="en-GB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mismanagement of the In Salah CO</a:t>
            </a:r>
            <a:r>
              <a:rPr lang="en-GB" sz="1200" b="0" i="0" u="none" strike="noStrike" kern="1200" baseline="-25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en-GB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storage project in Algeria led to fracturing of a storage formation’s </a:t>
            </a:r>
            <a:r>
              <a:rPr lang="en-GB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caprock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Public opposition to projects in Netherlands, Germany Demark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EF99E2-675F-2C42-9469-6B8B96FF071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0875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>
                <a:hlinkClick r:id="rId3"/>
              </a:rPr>
              <a:t>https://www.chathamhouse.org/publication/net-zero-and-beyond-what-role-bioenergy-carbon-capture-and-storage</a:t>
            </a:r>
            <a:r>
              <a:rPr lang="en-GB" dirty="0" smtClean="0"/>
              <a:t> </a:t>
            </a:r>
          </a:p>
          <a:p>
            <a:endParaRPr lang="en-GB" dirty="0" smtClean="0"/>
          </a:p>
          <a:p>
            <a:r>
              <a:rPr lang="en-GB" dirty="0" smtClean="0"/>
              <a:t>So what this is saying is when scientists look at how much is needed to…….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EF99E2-675F-2C42-9469-6B8B96FF071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7498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>
                <a:hlinkClick r:id="rId3"/>
              </a:rPr>
              <a:t>https://easac.eu/fileadmin/PDF_s/reports_statements/Negative_Carbon/EASAC_Commentary_Forest_Bioenergy_Feb_2019_FINAL.pdf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Explain</a:t>
            </a:r>
            <a:r>
              <a:rPr lang="en-GB" baseline="0" dirty="0" smtClean="0"/>
              <a:t> climate scenario and that models like this crunch all the possibilities together…..why might it not work?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EF99E2-675F-2C42-9469-6B8B96FF071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8223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These issues apply to bioenergy generally, not just BECCS </a:t>
            </a:r>
          </a:p>
          <a:p>
            <a:endParaRPr lang="en-US" dirty="0" smtClean="0"/>
          </a:p>
          <a:p>
            <a:r>
              <a:rPr lang="en-US" dirty="0" smtClean="0"/>
              <a:t>Mention history of indirect land use change 2004, </a:t>
            </a:r>
            <a:r>
              <a:rPr lang="en-US" dirty="0" err="1" smtClean="0"/>
              <a:t>Gallacher</a:t>
            </a:r>
            <a:r>
              <a:rPr lang="en-US" dirty="0" smtClean="0"/>
              <a:t> Review 2008, Arguments about ILUC in EU early noughties, latest</a:t>
            </a:r>
            <a:r>
              <a:rPr lang="en-US" baseline="0" dirty="0" smtClean="0"/>
              <a:t> strictures 2030 on palm oil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EF99E2-675F-2C42-9469-6B8B96FF071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7129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 model of delivering emissions reductions</a:t>
            </a:r>
            <a:r>
              <a:rPr lang="en-US" baseline="0" dirty="0" smtClean="0"/>
              <a:t> like UK net zero 2050 implies we don’t need sharp cuts in fossil emissions as well as natural enhancement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Carbon in the biosphere circulates and can’t be permanently stored.</a:t>
            </a:r>
            <a:r>
              <a:rPr lang="en-US" baseline="0" dirty="0" smtClean="0"/>
              <a:t> Think about if some trees have been planted in Australia in the areas affected by forest fires</a:t>
            </a:r>
          </a:p>
          <a:p>
            <a:endParaRPr lang="en-US" baseline="0" dirty="0" smtClean="0"/>
          </a:p>
          <a:p>
            <a:r>
              <a:rPr lang="en-US" baseline="0" dirty="0" smtClean="0"/>
              <a:t>Historic analysis of offsets shows weak additionally for 85% of projects </a:t>
            </a:r>
            <a:r>
              <a:rPr lang="en-GB" dirty="0" smtClean="0">
                <a:hlinkClick r:id="rId3"/>
              </a:rPr>
              <a:t>https://ec.europa.eu/clima/sites/clima/files/ets/docs/clean_dev_mechanism_en.pdf</a:t>
            </a:r>
            <a:endParaRPr lang="en-GB" dirty="0" smtClean="0"/>
          </a:p>
          <a:p>
            <a:endParaRPr lang="en-GB" baseline="0" dirty="0" smtClean="0"/>
          </a:p>
          <a:p>
            <a:r>
              <a:rPr lang="en-GB" baseline="0" dirty="0" smtClean="0"/>
              <a:t>Offset example is that now buy offsets at the pump which are for trees planted before 2008 </a:t>
            </a:r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EF99E2-675F-2C42-9469-6B8B96FF071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6018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Univ</a:t>
            </a:r>
            <a:r>
              <a:rPr lang="en-US" dirty="0" smtClean="0"/>
              <a:t> Lancaster work on mitigation deterrence </a:t>
            </a:r>
            <a:r>
              <a:rPr lang="en-GB" dirty="0" smtClean="0">
                <a:hlinkClick r:id="rId3"/>
              </a:rPr>
              <a:t>http://wp.lancs.ac.uk/amdeg/files/2020/02/Briefing-note-FINAL.pdf</a:t>
            </a:r>
            <a:r>
              <a:rPr lang="en-GB" dirty="0" smtClean="0"/>
              <a:t> through imagining substitutability</a:t>
            </a:r>
            <a:r>
              <a:rPr lang="en-GB" baseline="0" dirty="0" smtClean="0"/>
              <a:t> (bio and geo not the same) </a:t>
            </a:r>
            <a:r>
              <a:rPr lang="en-GB" dirty="0" smtClean="0"/>
              <a:t>prospects looking better</a:t>
            </a:r>
            <a:r>
              <a:rPr lang="en-GB" baseline="0" dirty="0" smtClean="0"/>
              <a:t> than delivery, </a:t>
            </a:r>
            <a:r>
              <a:rPr lang="en-GB" dirty="0" smtClean="0"/>
              <a:t>rebounds and indirect changes (like ILUC)</a:t>
            </a:r>
          </a:p>
          <a:p>
            <a:endParaRPr lang="en-GB" dirty="0" smtClean="0"/>
          </a:p>
          <a:p>
            <a:r>
              <a:rPr lang="en-GB" dirty="0" smtClean="0"/>
              <a:t>Grant </a:t>
            </a:r>
            <a:r>
              <a:rPr lang="en-GB" dirty="0" err="1" smtClean="0"/>
              <a:t>Shapps</a:t>
            </a:r>
            <a:r>
              <a:rPr lang="en-GB" dirty="0" smtClean="0"/>
              <a:t> made comments about people not giving up flying because tech would save us in interview around the launch of Sustainable Aviation in early Feb 2020 </a:t>
            </a:r>
          </a:p>
          <a:p>
            <a:endParaRPr lang="en-GB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EF99E2-675F-2C42-9469-6B8B96FF071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148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Conclusion is we should not be relying on negative emissions tech and we should be aiming for zero, not net zero, with negative</a:t>
            </a:r>
            <a:r>
              <a:rPr lang="en-US" baseline="0" dirty="0" smtClean="0"/>
              <a:t> carbon as an add on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EF99E2-675F-2C42-9469-6B8B96FF071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7961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1.png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2.jpg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3.png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4.png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5.png"/></Relationships>
</file>

<file path=ppt/slideLayouts/_rels/slideLayout29.xml.rels><?xml version="1.0" encoding="UTF-8" standalone="yes"?>
<Relationships xmlns="http://schemas.openxmlformats.org/package/2006/relationships"><Relationship Id="rId11" Type="http://schemas.openxmlformats.org/officeDocument/2006/relationships/hyperlink" Target="https://www.linkedin.com/company/jacobs/" TargetMode="External"/><Relationship Id="rId12" Type="http://schemas.openxmlformats.org/officeDocument/2006/relationships/image" Target="../media/image11.png"/><Relationship Id="rId13" Type="http://schemas.openxmlformats.org/officeDocument/2006/relationships/image" Target="../media/image12.png"/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6.png"/><Relationship Id="rId3" Type="http://schemas.openxmlformats.org/officeDocument/2006/relationships/hyperlink" Target="https://twitter.com/JacobsConnects" TargetMode="External"/><Relationship Id="rId4" Type="http://schemas.openxmlformats.org/officeDocument/2006/relationships/image" Target="../media/image7.png"/><Relationship Id="rId5" Type="http://schemas.openxmlformats.org/officeDocument/2006/relationships/hyperlink" Target="https://www.facebook.com/JacobsConnects/" TargetMode="External"/><Relationship Id="rId6" Type="http://schemas.openxmlformats.org/officeDocument/2006/relationships/image" Target="../media/image8.png"/><Relationship Id="rId7" Type="http://schemas.openxmlformats.org/officeDocument/2006/relationships/hyperlink" Target="https://www.instagram.com/jacobsconnects/" TargetMode="External"/><Relationship Id="rId8" Type="http://schemas.openxmlformats.org/officeDocument/2006/relationships/image" Target="../media/image9.png"/><Relationship Id="rId9" Type="http://schemas.openxmlformats.org/officeDocument/2006/relationships/hyperlink" Target="https://www.youtube.com/user/jacobsworldwide" TargetMode="External"/><Relationship Id="rId10" Type="http://schemas.openxmlformats.org/officeDocument/2006/relationships/image" Target="../media/image10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1" Type="http://schemas.openxmlformats.org/officeDocument/2006/relationships/hyperlink" Target="https://www.linkedin.com/company/jacobs/" TargetMode="External"/><Relationship Id="rId1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12.png"/><Relationship Id="rId3" Type="http://schemas.openxmlformats.org/officeDocument/2006/relationships/hyperlink" Target="https://twitter.com/JacobsConnects" TargetMode="External"/><Relationship Id="rId4" Type="http://schemas.openxmlformats.org/officeDocument/2006/relationships/image" Target="../media/image7.png"/><Relationship Id="rId5" Type="http://schemas.openxmlformats.org/officeDocument/2006/relationships/hyperlink" Target="https://www.facebook.com/JacobsConnects/" TargetMode="External"/><Relationship Id="rId6" Type="http://schemas.openxmlformats.org/officeDocument/2006/relationships/image" Target="../media/image8.png"/><Relationship Id="rId7" Type="http://schemas.openxmlformats.org/officeDocument/2006/relationships/hyperlink" Target="https://www.instagram.com/jacobsconnects/" TargetMode="External"/><Relationship Id="rId8" Type="http://schemas.openxmlformats.org/officeDocument/2006/relationships/image" Target="../media/image9.png"/><Relationship Id="rId9" Type="http://schemas.openxmlformats.org/officeDocument/2006/relationships/hyperlink" Target="https://www.youtube.com/user/jacobsworldwide" TargetMode="External"/><Relationship Id="rId10" Type="http://schemas.openxmlformats.org/officeDocument/2006/relationships/image" Target="../media/image10.png"/></Relationships>
</file>

<file path=ppt/slideLayouts/_rels/slideLayout31.xml.rels><?xml version="1.0" encoding="UTF-8" standalone="yes"?>
<Relationships xmlns="http://schemas.openxmlformats.org/package/2006/relationships"><Relationship Id="rId11" Type="http://schemas.openxmlformats.org/officeDocument/2006/relationships/hyperlink" Target="https://www.linkedin.com/company/jacobs/" TargetMode="External"/><Relationship Id="rId1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12.png"/><Relationship Id="rId3" Type="http://schemas.openxmlformats.org/officeDocument/2006/relationships/hyperlink" Target="https://twitter.com/JacobsConnects" TargetMode="External"/><Relationship Id="rId4" Type="http://schemas.openxmlformats.org/officeDocument/2006/relationships/image" Target="../media/image7.png"/><Relationship Id="rId5" Type="http://schemas.openxmlformats.org/officeDocument/2006/relationships/hyperlink" Target="https://www.facebook.com/JacobsConnects/" TargetMode="External"/><Relationship Id="rId6" Type="http://schemas.openxmlformats.org/officeDocument/2006/relationships/image" Target="../media/image8.png"/><Relationship Id="rId7" Type="http://schemas.openxmlformats.org/officeDocument/2006/relationships/hyperlink" Target="https://www.instagram.com/jacobsconnects/" TargetMode="External"/><Relationship Id="rId8" Type="http://schemas.openxmlformats.org/officeDocument/2006/relationships/image" Target="../media/image9.png"/><Relationship Id="rId9" Type="http://schemas.openxmlformats.org/officeDocument/2006/relationships/hyperlink" Target="https://www.youtube.com/user/jacobsworldwide" TargetMode="External"/><Relationship Id="rId10" Type="http://schemas.openxmlformats.org/officeDocument/2006/relationships/image" Target="../media/image10.png"/></Relationships>
</file>

<file path=ppt/slideLayouts/_rels/slideLayout32.xml.rels><?xml version="1.0" encoding="UTF-8" standalone="yes"?>
<Relationships xmlns="http://schemas.openxmlformats.org/package/2006/relationships"><Relationship Id="rId11" Type="http://schemas.openxmlformats.org/officeDocument/2006/relationships/hyperlink" Target="https://www.linkedin.com/company/jacobs/" TargetMode="External"/><Relationship Id="rId1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12.png"/><Relationship Id="rId3" Type="http://schemas.openxmlformats.org/officeDocument/2006/relationships/hyperlink" Target="https://twitter.com/JacobsConnects" TargetMode="External"/><Relationship Id="rId4" Type="http://schemas.openxmlformats.org/officeDocument/2006/relationships/image" Target="../media/image7.png"/><Relationship Id="rId5" Type="http://schemas.openxmlformats.org/officeDocument/2006/relationships/hyperlink" Target="https://www.facebook.com/JacobsConnects/" TargetMode="External"/><Relationship Id="rId6" Type="http://schemas.openxmlformats.org/officeDocument/2006/relationships/image" Target="../media/image8.png"/><Relationship Id="rId7" Type="http://schemas.openxmlformats.org/officeDocument/2006/relationships/hyperlink" Target="https://www.instagram.com/jacobsconnects/" TargetMode="External"/><Relationship Id="rId8" Type="http://schemas.openxmlformats.org/officeDocument/2006/relationships/image" Target="../media/image9.png"/><Relationship Id="rId9" Type="http://schemas.openxmlformats.org/officeDocument/2006/relationships/hyperlink" Target="https://www.youtube.com/user/jacobsworldwide" TargetMode="External"/><Relationship Id="rId10" Type="http://schemas.openxmlformats.org/officeDocument/2006/relationships/image" Target="../media/image10.png"/></Relationships>
</file>

<file path=ppt/slideLayouts/_rels/slideLayout33.xml.rels><?xml version="1.0" encoding="UTF-8" standalone="yes"?>
<Relationships xmlns="http://schemas.openxmlformats.org/package/2006/relationships"><Relationship Id="rId11" Type="http://schemas.openxmlformats.org/officeDocument/2006/relationships/hyperlink" Target="https://www.linkedin.com/company/jacobs/" TargetMode="External"/><Relationship Id="rId1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12.png"/><Relationship Id="rId3" Type="http://schemas.openxmlformats.org/officeDocument/2006/relationships/hyperlink" Target="https://twitter.com/JacobsConnects" TargetMode="External"/><Relationship Id="rId4" Type="http://schemas.openxmlformats.org/officeDocument/2006/relationships/image" Target="../media/image7.png"/><Relationship Id="rId5" Type="http://schemas.openxmlformats.org/officeDocument/2006/relationships/hyperlink" Target="https://www.facebook.com/JacobsConnects/" TargetMode="External"/><Relationship Id="rId6" Type="http://schemas.openxmlformats.org/officeDocument/2006/relationships/image" Target="../media/image8.png"/><Relationship Id="rId7" Type="http://schemas.openxmlformats.org/officeDocument/2006/relationships/hyperlink" Target="https://www.instagram.com/jacobsconnects/" TargetMode="External"/><Relationship Id="rId8" Type="http://schemas.openxmlformats.org/officeDocument/2006/relationships/image" Target="../media/image9.png"/><Relationship Id="rId9" Type="http://schemas.openxmlformats.org/officeDocument/2006/relationships/hyperlink" Target="https://www.youtube.com/user/jacobsworldwide" TargetMode="External"/><Relationship Id="rId10" Type="http://schemas.openxmlformats.org/officeDocument/2006/relationships/image" Target="../media/image10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5"/>
            <a:ext cx="7772400" cy="1102519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3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7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016F6-367C-F645-BE09-0B05AE1B7977}" type="datetime1">
              <a:rPr lang="en-GB" smtClean="0"/>
              <a:t>30/04/20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017E4-CAA1-6342-8DB7-B4706FE90A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546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03C6B-F99A-EB4D-85A6-214EE2B9C497}" type="datetime1">
              <a:rPr lang="en-GB" smtClean="0"/>
              <a:t>30/04/20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017E4-CAA1-6342-8DB7-B4706FE90A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23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3"/>
            <a:ext cx="2057400" cy="329088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3"/>
            <a:ext cx="6019800" cy="329088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4CB34-3D88-8346-889B-76E518577B85}" type="datetime1">
              <a:rPr lang="en-GB" smtClean="0"/>
              <a:t>30/04/20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017E4-CAA1-6342-8DB7-B4706FE90A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3525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Black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3D50233-4E83-4DC3-B0FF-BDAF1A79C0F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title, 28pt bold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FF68160C-305B-4527-8177-840ACDC9C0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288DFC9E-1133-4011-BE9F-F92542AC30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E39EC-4BE2-4DEA-81C0-4ABC0AAB4AC0}" type="slidenum">
              <a:rPr lang="en-AU" smtClean="0">
                <a:solidFill>
                  <a:srgbClr val="000000"/>
                </a:solidFill>
                <a:latin typeface="Jacobs Chronos"/>
              </a:rPr>
              <a:pPr/>
              <a:t>‹#›</a:t>
            </a:fld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="" xmlns:a16="http://schemas.microsoft.com/office/drawing/2014/main" id="{E465AAE8-1348-4C39-A60F-D29A796686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9792" y="932261"/>
            <a:ext cx="8641080" cy="37016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9F5B10BB-2279-444D-A69E-B8C415407EFF}"/>
              </a:ext>
            </a:extLst>
          </p:cNvPr>
          <p:cNvSpPr/>
          <p:nvPr userDrawn="1"/>
        </p:nvSpPr>
        <p:spPr>
          <a:xfrm>
            <a:off x="0" y="0"/>
            <a:ext cx="137160" cy="5143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 defTabSz="685783"/>
            <a:endParaRPr lang="en-US" sz="1400">
              <a:solidFill>
                <a:srgbClr val="FFFFFF"/>
              </a:solidFill>
              <a:latin typeface="Jacobs Chronos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="" xmlns:a16="http://schemas.microsoft.com/office/drawing/2014/main" id="{197C72B8-85D1-40F1-943D-22DB1FC9F4C8}"/>
              </a:ext>
            </a:extLst>
          </p:cNvPr>
          <p:cNvCxnSpPr/>
          <p:nvPr userDrawn="1"/>
        </p:nvCxnSpPr>
        <p:spPr>
          <a:xfrm>
            <a:off x="240030" y="4663440"/>
            <a:ext cx="864108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64082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 Black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3D50233-4E83-4DC3-B0FF-BDAF1A79C0F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title, 28pt bold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FF68160C-305B-4527-8177-840ACDC9C0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288DFC9E-1133-4011-BE9F-F92542AC30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E39EC-4BE2-4DEA-81C0-4ABC0AAB4AC0}" type="slidenum">
              <a:rPr lang="en-AU" smtClean="0">
                <a:solidFill>
                  <a:srgbClr val="000000"/>
                </a:solidFill>
                <a:latin typeface="Jacobs Chronos"/>
              </a:rPr>
              <a:pPr/>
              <a:t>‹#›</a:t>
            </a:fld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="" xmlns:a16="http://schemas.microsoft.com/office/drawing/2014/main" id="{E465AAE8-1348-4C39-A60F-D29A796686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9792" y="932261"/>
            <a:ext cx="8641080" cy="3701653"/>
          </a:xfrm>
        </p:spPr>
        <p:txBody>
          <a:bodyPr/>
          <a:lstStyle>
            <a:lvl1pPr marL="0" indent="-269993">
              <a:buFont typeface="+mj-lt"/>
              <a:buAutoNum type="arabicPeriod"/>
              <a:defRPr/>
            </a:lvl1pPr>
            <a:lvl2pPr marL="539987" indent="-269993">
              <a:buFont typeface="+mj-lt"/>
              <a:buAutoNum type="arabicPeriod"/>
              <a:defRPr/>
            </a:lvl2pPr>
            <a:lvl3pPr marL="809980" indent="-269993">
              <a:buFont typeface="+mj-lt"/>
              <a:buAutoNum type="arabicPeriod"/>
              <a:defRPr/>
            </a:lvl3pPr>
            <a:lvl4pPr marL="1079973" indent="-269993">
              <a:buFont typeface="+mj-lt"/>
              <a:buAutoNum type="arabicPeriod"/>
              <a:defRPr/>
            </a:lvl4pPr>
            <a:lvl5pPr marL="1349966" indent="-269993">
              <a:buFont typeface="+mj-lt"/>
              <a:buAutoNum type="arabicPeriod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90AEB58B-EBCB-4D36-8CF5-FCD945DA552F}"/>
              </a:ext>
            </a:extLst>
          </p:cNvPr>
          <p:cNvSpPr/>
          <p:nvPr userDrawn="1"/>
        </p:nvSpPr>
        <p:spPr>
          <a:xfrm>
            <a:off x="0" y="0"/>
            <a:ext cx="137160" cy="5143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 defTabSz="685783"/>
            <a:endParaRPr lang="en-US" sz="1400">
              <a:solidFill>
                <a:srgbClr val="FFFFFF"/>
              </a:solidFill>
              <a:latin typeface="Jacobs Chronos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="" xmlns:a16="http://schemas.microsoft.com/office/drawing/2014/main" id="{611E7636-01DC-40CA-9BAD-ABDBEE6B7EF3}"/>
              </a:ext>
            </a:extLst>
          </p:cNvPr>
          <p:cNvCxnSpPr/>
          <p:nvPr userDrawn="1"/>
        </p:nvCxnSpPr>
        <p:spPr>
          <a:xfrm>
            <a:off x="240030" y="4663440"/>
            <a:ext cx="864108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85751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Blu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3D50233-4E83-4DC3-B0FF-BDAF1A79C0F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title, 28pt bold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FF68160C-305B-4527-8177-840ACDC9C0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288DFC9E-1133-4011-BE9F-F92542AC30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E39EC-4BE2-4DEA-81C0-4ABC0AAB4AC0}" type="slidenum">
              <a:rPr lang="en-AU" smtClean="0">
                <a:solidFill>
                  <a:srgbClr val="000000"/>
                </a:solidFill>
                <a:latin typeface="Jacobs Chronos"/>
              </a:rPr>
              <a:pPr/>
              <a:t>‹#›</a:t>
            </a:fld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="" xmlns:a16="http://schemas.microsoft.com/office/drawing/2014/main" id="{E465AAE8-1348-4C39-A60F-D29A796686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9792" y="932261"/>
            <a:ext cx="8641080" cy="37016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="" xmlns:a16="http://schemas.microsoft.com/office/drawing/2014/main" id="{EED51E53-C704-4648-A432-C3D579C368E5}"/>
              </a:ext>
            </a:extLst>
          </p:cNvPr>
          <p:cNvGrpSpPr/>
          <p:nvPr userDrawn="1"/>
        </p:nvGrpSpPr>
        <p:grpSpPr>
          <a:xfrm>
            <a:off x="0" y="-2"/>
            <a:ext cx="137160" cy="5143502"/>
            <a:chOff x="0" y="-2"/>
            <a:chExt cx="182880" cy="6858002"/>
          </a:xfrm>
        </p:grpSpPr>
        <p:sp>
          <p:nvSpPr>
            <p:cNvPr id="11" name="Rectangle 10">
              <a:extLst>
                <a:ext uri="{FF2B5EF4-FFF2-40B4-BE49-F238E27FC236}">
                  <a16:creationId xmlns="" xmlns:a16="http://schemas.microsoft.com/office/drawing/2014/main" id="{EADC94DF-CF22-48A4-BA0A-C4C38A013B84}"/>
                </a:ext>
              </a:extLst>
            </p:cNvPr>
            <p:cNvSpPr/>
            <p:nvPr userDrawn="1"/>
          </p:nvSpPr>
          <p:spPr>
            <a:xfrm>
              <a:off x="0" y="6210887"/>
              <a:ext cx="182880" cy="647113"/>
            </a:xfrm>
            <a:prstGeom prst="rect">
              <a:avLst/>
            </a:prstGeom>
            <a:solidFill>
              <a:srgbClr val="5AE6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="" xmlns:a16="http://schemas.microsoft.com/office/drawing/2014/main" id="{52AFE780-91D7-411E-9616-15D5F7F95B48}"/>
                </a:ext>
              </a:extLst>
            </p:cNvPr>
            <p:cNvSpPr/>
            <p:nvPr userDrawn="1"/>
          </p:nvSpPr>
          <p:spPr>
            <a:xfrm>
              <a:off x="0" y="-2"/>
              <a:ext cx="182880" cy="4572000"/>
            </a:xfrm>
            <a:prstGeom prst="rect">
              <a:avLst/>
            </a:prstGeom>
            <a:solidFill>
              <a:srgbClr val="231ED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="" xmlns:a16="http://schemas.microsoft.com/office/drawing/2014/main" id="{18CE3C64-85E4-4847-9D32-67A911A0EBFE}"/>
                </a:ext>
              </a:extLst>
            </p:cNvPr>
            <p:cNvSpPr/>
            <p:nvPr userDrawn="1"/>
          </p:nvSpPr>
          <p:spPr>
            <a:xfrm>
              <a:off x="0" y="4517053"/>
              <a:ext cx="182880" cy="1709928"/>
            </a:xfrm>
            <a:prstGeom prst="rect">
              <a:avLst/>
            </a:prstGeom>
            <a:solidFill>
              <a:srgbClr val="0A7D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283402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urpl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3D50233-4E83-4DC3-B0FF-BDAF1A79C0F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title, 28pt bold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FF68160C-305B-4527-8177-840ACDC9C0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288DFC9E-1133-4011-BE9F-F92542AC30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E39EC-4BE2-4DEA-81C0-4ABC0AAB4AC0}" type="slidenum">
              <a:rPr lang="en-AU" smtClean="0">
                <a:solidFill>
                  <a:srgbClr val="000000"/>
                </a:solidFill>
                <a:latin typeface="Jacobs Chronos"/>
              </a:rPr>
              <a:pPr/>
              <a:t>‹#›</a:t>
            </a:fld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="" xmlns:a16="http://schemas.microsoft.com/office/drawing/2014/main" id="{E465AAE8-1348-4C39-A60F-D29A796686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9792" y="932261"/>
            <a:ext cx="8641080" cy="37016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="" xmlns:a16="http://schemas.microsoft.com/office/drawing/2014/main" id="{B907F687-555F-42F3-931D-36B1D43F7B7A}"/>
              </a:ext>
            </a:extLst>
          </p:cNvPr>
          <p:cNvCxnSpPr/>
          <p:nvPr userDrawn="1"/>
        </p:nvCxnSpPr>
        <p:spPr>
          <a:xfrm>
            <a:off x="240030" y="4663440"/>
            <a:ext cx="8641080" cy="0"/>
          </a:xfrm>
          <a:prstGeom prst="line">
            <a:avLst/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15" name="Group 14">
            <a:extLst>
              <a:ext uri="{FF2B5EF4-FFF2-40B4-BE49-F238E27FC236}">
                <a16:creationId xmlns="" xmlns:a16="http://schemas.microsoft.com/office/drawing/2014/main" id="{4CA72A78-4C30-4C03-A06D-DA1FF4F7AC07}"/>
              </a:ext>
            </a:extLst>
          </p:cNvPr>
          <p:cNvGrpSpPr/>
          <p:nvPr userDrawn="1"/>
        </p:nvGrpSpPr>
        <p:grpSpPr>
          <a:xfrm>
            <a:off x="0" y="-2"/>
            <a:ext cx="137160" cy="5143502"/>
            <a:chOff x="0" y="-2"/>
            <a:chExt cx="182880" cy="6858002"/>
          </a:xfrm>
        </p:grpSpPr>
        <p:sp>
          <p:nvSpPr>
            <p:cNvPr id="16" name="Rectangle 15">
              <a:extLst>
                <a:ext uri="{FF2B5EF4-FFF2-40B4-BE49-F238E27FC236}">
                  <a16:creationId xmlns="" xmlns:a16="http://schemas.microsoft.com/office/drawing/2014/main" id="{B555AB02-14EC-4DB4-A3C8-0D9A8157AFF4}"/>
                </a:ext>
              </a:extLst>
            </p:cNvPr>
            <p:cNvSpPr/>
            <p:nvPr userDrawn="1"/>
          </p:nvSpPr>
          <p:spPr>
            <a:xfrm>
              <a:off x="0" y="6210887"/>
              <a:ext cx="182880" cy="647113"/>
            </a:xfrm>
            <a:prstGeom prst="rect">
              <a:avLst/>
            </a:prstGeom>
            <a:solidFill>
              <a:srgbClr val="D7A5F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="" xmlns:a16="http://schemas.microsoft.com/office/drawing/2014/main" id="{75C5320F-164D-4C85-8156-0F5DC144649D}"/>
                </a:ext>
              </a:extLst>
            </p:cNvPr>
            <p:cNvSpPr/>
            <p:nvPr userDrawn="1"/>
          </p:nvSpPr>
          <p:spPr>
            <a:xfrm>
              <a:off x="0" y="-2"/>
              <a:ext cx="182880" cy="4572000"/>
            </a:xfrm>
            <a:prstGeom prst="rect">
              <a:avLst/>
            </a:prstGeom>
            <a:solidFill>
              <a:srgbClr val="6F006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="" xmlns:a16="http://schemas.microsoft.com/office/drawing/2014/main" id="{39448BF6-A9B1-4435-9787-4CFEFE2B3C13}"/>
                </a:ext>
              </a:extLst>
            </p:cNvPr>
            <p:cNvSpPr/>
            <p:nvPr userDrawn="1"/>
          </p:nvSpPr>
          <p:spPr>
            <a:xfrm>
              <a:off x="0" y="4517053"/>
              <a:ext cx="182880" cy="1709928"/>
            </a:xfrm>
            <a:prstGeom prst="rect">
              <a:avLst/>
            </a:prstGeom>
            <a:solidFill>
              <a:srgbClr val="A800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732082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Red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3D50233-4E83-4DC3-B0FF-BDAF1A79C0F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title, 28pt bold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FF68160C-305B-4527-8177-840ACDC9C0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288DFC9E-1133-4011-BE9F-F92542AC30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E39EC-4BE2-4DEA-81C0-4ABC0AAB4AC0}" type="slidenum">
              <a:rPr lang="en-AU" smtClean="0">
                <a:solidFill>
                  <a:srgbClr val="000000"/>
                </a:solidFill>
                <a:latin typeface="Jacobs Chronos"/>
              </a:rPr>
              <a:pPr/>
              <a:t>‹#›</a:t>
            </a:fld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="" xmlns:a16="http://schemas.microsoft.com/office/drawing/2014/main" id="{E465AAE8-1348-4C39-A60F-D29A796686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9792" y="932261"/>
            <a:ext cx="8641080" cy="37016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="" xmlns:a16="http://schemas.microsoft.com/office/drawing/2014/main" id="{B907F687-555F-42F3-931D-36B1D43F7B7A}"/>
              </a:ext>
            </a:extLst>
          </p:cNvPr>
          <p:cNvCxnSpPr/>
          <p:nvPr userDrawn="1"/>
        </p:nvCxnSpPr>
        <p:spPr>
          <a:xfrm>
            <a:off x="240030" y="4663440"/>
            <a:ext cx="864108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12" name="Group 11">
            <a:extLst>
              <a:ext uri="{FF2B5EF4-FFF2-40B4-BE49-F238E27FC236}">
                <a16:creationId xmlns="" xmlns:a16="http://schemas.microsoft.com/office/drawing/2014/main" id="{1C240F09-DD7C-4C8C-8DAD-8BC809392125}"/>
              </a:ext>
            </a:extLst>
          </p:cNvPr>
          <p:cNvGrpSpPr/>
          <p:nvPr userDrawn="1"/>
        </p:nvGrpSpPr>
        <p:grpSpPr>
          <a:xfrm>
            <a:off x="0" y="-2"/>
            <a:ext cx="137160" cy="5143502"/>
            <a:chOff x="0" y="-2"/>
            <a:chExt cx="182880" cy="6858002"/>
          </a:xfrm>
        </p:grpSpPr>
        <p:sp>
          <p:nvSpPr>
            <p:cNvPr id="13" name="Rectangle 12">
              <a:extLst>
                <a:ext uri="{FF2B5EF4-FFF2-40B4-BE49-F238E27FC236}">
                  <a16:creationId xmlns="" xmlns:a16="http://schemas.microsoft.com/office/drawing/2014/main" id="{D4A91B95-0BE4-4F1C-91A7-56D87D69E7D1}"/>
                </a:ext>
              </a:extLst>
            </p:cNvPr>
            <p:cNvSpPr/>
            <p:nvPr userDrawn="1"/>
          </p:nvSpPr>
          <p:spPr>
            <a:xfrm>
              <a:off x="0" y="6210887"/>
              <a:ext cx="182880" cy="647113"/>
            </a:xfrm>
            <a:prstGeom prst="rect">
              <a:avLst/>
            </a:prstGeom>
            <a:solidFill>
              <a:srgbClr val="FF91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="" xmlns:a16="http://schemas.microsoft.com/office/drawing/2014/main" id="{C7B9BDB8-BECF-451A-A4D3-80341F2150FB}"/>
                </a:ext>
              </a:extLst>
            </p:cNvPr>
            <p:cNvSpPr/>
            <p:nvPr userDrawn="1"/>
          </p:nvSpPr>
          <p:spPr>
            <a:xfrm>
              <a:off x="0" y="-2"/>
              <a:ext cx="182880" cy="4572000"/>
            </a:xfrm>
            <a:prstGeom prst="rect">
              <a:avLst/>
            </a:prstGeom>
            <a:solidFill>
              <a:srgbClr val="D728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="" xmlns:a16="http://schemas.microsoft.com/office/drawing/2014/main" id="{553581BC-072A-4FF4-A41A-C4969ED95D61}"/>
                </a:ext>
              </a:extLst>
            </p:cNvPr>
            <p:cNvSpPr/>
            <p:nvPr userDrawn="1"/>
          </p:nvSpPr>
          <p:spPr>
            <a:xfrm>
              <a:off x="0" y="4517053"/>
              <a:ext cx="182880" cy="1709928"/>
            </a:xfrm>
            <a:prstGeom prst="rect">
              <a:avLst/>
            </a:prstGeom>
            <a:solidFill>
              <a:srgbClr val="FF46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658565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Yellow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3D50233-4E83-4DC3-B0FF-BDAF1A79C0F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title, 28pt bold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FF68160C-305B-4527-8177-840ACDC9C0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288DFC9E-1133-4011-BE9F-F92542AC30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E39EC-4BE2-4DEA-81C0-4ABC0AAB4AC0}" type="slidenum">
              <a:rPr lang="en-AU" smtClean="0">
                <a:solidFill>
                  <a:srgbClr val="000000"/>
                </a:solidFill>
                <a:latin typeface="Jacobs Chronos"/>
              </a:rPr>
              <a:pPr/>
              <a:t>‹#›</a:t>
            </a:fld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="" xmlns:a16="http://schemas.microsoft.com/office/drawing/2014/main" id="{E465AAE8-1348-4C39-A60F-D29A796686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9792" y="932261"/>
            <a:ext cx="8641080" cy="37016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="" xmlns:a16="http://schemas.microsoft.com/office/drawing/2014/main" id="{7755056D-1B7D-47BE-B9C1-919DD1AE7AEC}"/>
              </a:ext>
            </a:extLst>
          </p:cNvPr>
          <p:cNvCxnSpPr/>
          <p:nvPr userDrawn="1"/>
        </p:nvCxnSpPr>
        <p:spPr>
          <a:xfrm>
            <a:off x="240030" y="4663440"/>
            <a:ext cx="8641080" cy="0"/>
          </a:xfrm>
          <a:prstGeom prst="line">
            <a:avLst/>
          </a:prstGeom>
          <a:ln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grpSp>
        <p:nvGrpSpPr>
          <p:cNvPr id="15" name="Group 14">
            <a:extLst>
              <a:ext uri="{FF2B5EF4-FFF2-40B4-BE49-F238E27FC236}">
                <a16:creationId xmlns="" xmlns:a16="http://schemas.microsoft.com/office/drawing/2014/main" id="{9E34328E-B1C6-4BE7-A077-911C6B42267B}"/>
              </a:ext>
            </a:extLst>
          </p:cNvPr>
          <p:cNvGrpSpPr/>
          <p:nvPr userDrawn="1"/>
        </p:nvGrpSpPr>
        <p:grpSpPr>
          <a:xfrm>
            <a:off x="0" y="0"/>
            <a:ext cx="137160" cy="5144124"/>
            <a:chOff x="0" y="-2"/>
            <a:chExt cx="182880" cy="6923319"/>
          </a:xfrm>
        </p:grpSpPr>
        <p:sp>
          <p:nvSpPr>
            <p:cNvPr id="16" name="Rectangle 15">
              <a:extLst>
                <a:ext uri="{FF2B5EF4-FFF2-40B4-BE49-F238E27FC236}">
                  <a16:creationId xmlns="" xmlns:a16="http://schemas.microsoft.com/office/drawing/2014/main" id="{58E1AD2A-72E1-41C3-A8C7-1E05E5A1C80F}"/>
                </a:ext>
              </a:extLst>
            </p:cNvPr>
            <p:cNvSpPr/>
            <p:nvPr userDrawn="1"/>
          </p:nvSpPr>
          <p:spPr>
            <a:xfrm>
              <a:off x="0" y="6276204"/>
              <a:ext cx="182880" cy="647113"/>
            </a:xfrm>
            <a:prstGeom prst="rect">
              <a:avLst/>
            </a:prstGeom>
            <a:solidFill>
              <a:srgbClr val="FFDC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="" xmlns:a16="http://schemas.microsoft.com/office/drawing/2014/main" id="{20137D73-4F1E-4A64-9A95-EC0B5FC68BC2}"/>
                </a:ext>
              </a:extLst>
            </p:cNvPr>
            <p:cNvSpPr/>
            <p:nvPr userDrawn="1"/>
          </p:nvSpPr>
          <p:spPr>
            <a:xfrm>
              <a:off x="0" y="-2"/>
              <a:ext cx="182880" cy="4572000"/>
            </a:xfrm>
            <a:prstGeom prst="rect">
              <a:avLst/>
            </a:prstGeom>
            <a:solidFill>
              <a:srgbClr val="FFA01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="" xmlns:a16="http://schemas.microsoft.com/office/drawing/2014/main" id="{0444ABFA-4863-4BAD-83D2-E9328E5E3C37}"/>
                </a:ext>
              </a:extLst>
            </p:cNvPr>
            <p:cNvSpPr/>
            <p:nvPr userDrawn="1"/>
          </p:nvSpPr>
          <p:spPr>
            <a:xfrm>
              <a:off x="0" y="4573039"/>
              <a:ext cx="182880" cy="1709928"/>
            </a:xfrm>
            <a:prstGeom prst="rect">
              <a:avLst/>
            </a:prstGeom>
            <a:solidFill>
              <a:srgbClr val="FFB4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502132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Gree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3D50233-4E83-4DC3-B0FF-BDAF1A79C0F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title, 28pt bold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FF68160C-305B-4527-8177-840ACDC9C0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288DFC9E-1133-4011-BE9F-F92542AC30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E39EC-4BE2-4DEA-81C0-4ABC0AAB4AC0}" type="slidenum">
              <a:rPr lang="en-AU" smtClean="0">
                <a:solidFill>
                  <a:srgbClr val="000000"/>
                </a:solidFill>
                <a:latin typeface="Jacobs Chronos"/>
              </a:rPr>
              <a:pPr/>
              <a:t>‹#›</a:t>
            </a:fld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="" xmlns:a16="http://schemas.microsoft.com/office/drawing/2014/main" id="{E465AAE8-1348-4C39-A60F-D29A796686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9792" y="932261"/>
            <a:ext cx="8641080" cy="37016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="" xmlns:a16="http://schemas.microsoft.com/office/drawing/2014/main" id="{A7D4838C-2ED6-416D-BA07-57109830E0FE}"/>
              </a:ext>
            </a:extLst>
          </p:cNvPr>
          <p:cNvCxnSpPr/>
          <p:nvPr userDrawn="1"/>
        </p:nvCxnSpPr>
        <p:spPr>
          <a:xfrm>
            <a:off x="240030" y="4663440"/>
            <a:ext cx="8641080" cy="0"/>
          </a:xfrm>
          <a:prstGeom prst="line">
            <a:avLst/>
          </a:prstGeom>
          <a:ln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13" name="Group 12">
            <a:extLst>
              <a:ext uri="{FF2B5EF4-FFF2-40B4-BE49-F238E27FC236}">
                <a16:creationId xmlns="" xmlns:a16="http://schemas.microsoft.com/office/drawing/2014/main" id="{14466649-CD9C-476C-918B-BEB28E180304}"/>
              </a:ext>
            </a:extLst>
          </p:cNvPr>
          <p:cNvGrpSpPr/>
          <p:nvPr userDrawn="1"/>
        </p:nvGrpSpPr>
        <p:grpSpPr>
          <a:xfrm>
            <a:off x="0" y="-2"/>
            <a:ext cx="137160" cy="5143502"/>
            <a:chOff x="0" y="-2"/>
            <a:chExt cx="182880" cy="6858002"/>
          </a:xfrm>
        </p:grpSpPr>
        <p:sp>
          <p:nvSpPr>
            <p:cNvPr id="14" name="Rectangle 13">
              <a:extLst>
                <a:ext uri="{FF2B5EF4-FFF2-40B4-BE49-F238E27FC236}">
                  <a16:creationId xmlns="" xmlns:a16="http://schemas.microsoft.com/office/drawing/2014/main" id="{AE9D4282-E4E1-4CDD-9678-C1191C5B3FE7}"/>
                </a:ext>
              </a:extLst>
            </p:cNvPr>
            <p:cNvSpPr/>
            <p:nvPr userDrawn="1"/>
          </p:nvSpPr>
          <p:spPr>
            <a:xfrm>
              <a:off x="0" y="6210887"/>
              <a:ext cx="182880" cy="647113"/>
            </a:xfrm>
            <a:prstGeom prst="rect">
              <a:avLst/>
            </a:prstGeom>
            <a:solidFill>
              <a:srgbClr val="78FAC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="" xmlns:a16="http://schemas.microsoft.com/office/drawing/2014/main" id="{BB522D8A-7AFE-42B3-8DA1-7172318C8885}"/>
                </a:ext>
              </a:extLst>
            </p:cNvPr>
            <p:cNvSpPr/>
            <p:nvPr userDrawn="1"/>
          </p:nvSpPr>
          <p:spPr>
            <a:xfrm>
              <a:off x="0" y="-2"/>
              <a:ext cx="182880" cy="4572000"/>
            </a:xfrm>
            <a:prstGeom prst="rect">
              <a:avLst/>
            </a:prstGeom>
            <a:solidFill>
              <a:srgbClr val="007D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="" xmlns:a16="http://schemas.microsoft.com/office/drawing/2014/main" id="{A6AC92C7-D5B4-48F1-9A89-5250A640A3F4}"/>
                </a:ext>
              </a:extLst>
            </p:cNvPr>
            <p:cNvSpPr/>
            <p:nvPr userDrawn="1"/>
          </p:nvSpPr>
          <p:spPr>
            <a:xfrm>
              <a:off x="0" y="4517053"/>
              <a:ext cx="182880" cy="1709928"/>
            </a:xfrm>
            <a:prstGeom prst="rect">
              <a:avLst/>
            </a:prstGeom>
            <a:solidFill>
              <a:srgbClr val="0AD2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52029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Blu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3D50233-4E83-4DC3-B0FF-BDAF1A79C0F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title, 28pt bold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FF68160C-305B-4527-8177-840ACDC9C0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288DFC9E-1133-4011-BE9F-F92542AC30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E39EC-4BE2-4DEA-81C0-4ABC0AAB4AC0}" type="slidenum">
              <a:rPr lang="en-AU" smtClean="0">
                <a:solidFill>
                  <a:srgbClr val="000000"/>
                </a:solidFill>
                <a:latin typeface="Jacobs Chronos"/>
              </a:rPr>
              <a:pPr/>
              <a:t>‹#›</a:t>
            </a:fld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="" xmlns:a16="http://schemas.microsoft.com/office/drawing/2014/main" id="{E465AAE8-1348-4C39-A60F-D29A796686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9792" y="932261"/>
            <a:ext cx="8641080" cy="37016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="" xmlns:a16="http://schemas.microsoft.com/office/drawing/2014/main" id="{C62D149B-FB3E-4F3C-91FC-502E6E33681F}"/>
              </a:ext>
            </a:extLst>
          </p:cNvPr>
          <p:cNvGrpSpPr/>
          <p:nvPr userDrawn="1"/>
        </p:nvGrpSpPr>
        <p:grpSpPr>
          <a:xfrm>
            <a:off x="1" y="5006340"/>
            <a:ext cx="9152097" cy="137160"/>
            <a:chOff x="0" y="5303520"/>
            <a:chExt cx="12202796" cy="594360"/>
          </a:xfrm>
        </p:grpSpPr>
        <p:sp>
          <p:nvSpPr>
            <p:cNvPr id="15" name="Rectangle 14">
              <a:extLst>
                <a:ext uri="{FF2B5EF4-FFF2-40B4-BE49-F238E27FC236}">
                  <a16:creationId xmlns="" xmlns:a16="http://schemas.microsoft.com/office/drawing/2014/main" id="{0B253A9E-4157-4649-9B03-BC26F137140A}"/>
                </a:ext>
              </a:extLst>
            </p:cNvPr>
            <p:cNvSpPr/>
            <p:nvPr userDrawn="1"/>
          </p:nvSpPr>
          <p:spPr>
            <a:xfrm>
              <a:off x="9245604" y="5303520"/>
              <a:ext cx="2651760" cy="594360"/>
            </a:xfrm>
            <a:prstGeom prst="rect">
              <a:avLst/>
            </a:prstGeom>
            <a:solidFill>
              <a:srgbClr val="231ED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="" xmlns:a16="http://schemas.microsoft.com/office/drawing/2014/main" id="{FD63FB71-8D46-41BB-99AC-A9B032B64908}"/>
                </a:ext>
              </a:extLst>
            </p:cNvPr>
            <p:cNvSpPr/>
            <p:nvPr userDrawn="1"/>
          </p:nvSpPr>
          <p:spPr>
            <a:xfrm>
              <a:off x="11868149" y="5303520"/>
              <a:ext cx="334647" cy="594360"/>
            </a:xfrm>
            <a:prstGeom prst="rect">
              <a:avLst/>
            </a:prstGeom>
            <a:solidFill>
              <a:srgbClr val="001E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="" xmlns:a16="http://schemas.microsoft.com/office/drawing/2014/main" id="{413CB1E7-BEDB-4F9E-B40E-BE0317677C35}"/>
                </a:ext>
              </a:extLst>
            </p:cNvPr>
            <p:cNvSpPr/>
            <p:nvPr userDrawn="1"/>
          </p:nvSpPr>
          <p:spPr>
            <a:xfrm>
              <a:off x="0" y="5303520"/>
              <a:ext cx="9323754" cy="594360"/>
            </a:xfrm>
            <a:prstGeom prst="rect">
              <a:avLst/>
            </a:prstGeom>
            <a:solidFill>
              <a:srgbClr val="0A7D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0656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3DFDE-635A-2641-8821-919AE7298249}" type="datetime1">
              <a:rPr lang="en-GB" smtClean="0"/>
              <a:t>30/04/20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017E4-CAA1-6342-8DB7-B4706FE90A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13437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urp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3D50233-4E83-4DC3-B0FF-BDAF1A79C0F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title, 28pt bold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FF68160C-305B-4527-8177-840ACDC9C0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288DFC9E-1133-4011-BE9F-F92542AC30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E39EC-4BE2-4DEA-81C0-4ABC0AAB4AC0}" type="slidenum">
              <a:rPr lang="en-AU" smtClean="0">
                <a:solidFill>
                  <a:srgbClr val="000000"/>
                </a:solidFill>
                <a:latin typeface="Jacobs Chronos"/>
              </a:rPr>
              <a:pPr/>
              <a:t>‹#›</a:t>
            </a:fld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="" xmlns:a16="http://schemas.microsoft.com/office/drawing/2014/main" id="{E465AAE8-1348-4C39-A60F-D29A796686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9792" y="932261"/>
            <a:ext cx="8641080" cy="37016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="" xmlns:a16="http://schemas.microsoft.com/office/drawing/2014/main" id="{F48F4A85-93A7-4E9A-B2AF-E4854A2ED6B1}"/>
              </a:ext>
            </a:extLst>
          </p:cNvPr>
          <p:cNvGrpSpPr/>
          <p:nvPr userDrawn="1"/>
        </p:nvGrpSpPr>
        <p:grpSpPr>
          <a:xfrm>
            <a:off x="1" y="5006340"/>
            <a:ext cx="9152097" cy="137160"/>
            <a:chOff x="0" y="5303520"/>
            <a:chExt cx="12202796" cy="594360"/>
          </a:xfrm>
        </p:grpSpPr>
        <p:sp>
          <p:nvSpPr>
            <p:cNvPr id="12" name="Rectangle 11">
              <a:extLst>
                <a:ext uri="{FF2B5EF4-FFF2-40B4-BE49-F238E27FC236}">
                  <a16:creationId xmlns="" xmlns:a16="http://schemas.microsoft.com/office/drawing/2014/main" id="{1B3F44AD-7398-4AE5-BB40-4B9469CB3ADE}"/>
                </a:ext>
              </a:extLst>
            </p:cNvPr>
            <p:cNvSpPr/>
            <p:nvPr userDrawn="1"/>
          </p:nvSpPr>
          <p:spPr>
            <a:xfrm>
              <a:off x="9245604" y="5303520"/>
              <a:ext cx="2651760" cy="594360"/>
            </a:xfrm>
            <a:prstGeom prst="rect">
              <a:avLst/>
            </a:prstGeom>
            <a:solidFill>
              <a:srgbClr val="6F006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="" xmlns:a16="http://schemas.microsoft.com/office/drawing/2014/main" id="{04A65855-B2BA-447C-8767-3120D35E2D4F}"/>
                </a:ext>
              </a:extLst>
            </p:cNvPr>
            <p:cNvSpPr/>
            <p:nvPr userDrawn="1"/>
          </p:nvSpPr>
          <p:spPr>
            <a:xfrm>
              <a:off x="11868149" y="5303520"/>
              <a:ext cx="334647" cy="594360"/>
            </a:xfrm>
            <a:prstGeom prst="rect">
              <a:avLst/>
            </a:prstGeom>
            <a:solidFill>
              <a:srgbClr val="460F3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="" xmlns:a16="http://schemas.microsoft.com/office/drawing/2014/main" id="{23F468E7-8400-47A0-9794-F53ECD440439}"/>
                </a:ext>
              </a:extLst>
            </p:cNvPr>
            <p:cNvSpPr/>
            <p:nvPr userDrawn="1"/>
          </p:nvSpPr>
          <p:spPr>
            <a:xfrm>
              <a:off x="0" y="5303520"/>
              <a:ext cx="9323754" cy="594360"/>
            </a:xfrm>
            <a:prstGeom prst="rect">
              <a:avLst/>
            </a:prstGeom>
            <a:solidFill>
              <a:srgbClr val="A800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371589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Re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3D50233-4E83-4DC3-B0FF-BDAF1A79C0F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title, 28pt bold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FF68160C-305B-4527-8177-840ACDC9C0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288DFC9E-1133-4011-BE9F-F92542AC30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E39EC-4BE2-4DEA-81C0-4ABC0AAB4AC0}" type="slidenum">
              <a:rPr lang="en-AU" smtClean="0">
                <a:solidFill>
                  <a:srgbClr val="000000"/>
                </a:solidFill>
                <a:latin typeface="Jacobs Chronos"/>
              </a:rPr>
              <a:pPr/>
              <a:t>‹#›</a:t>
            </a:fld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="" xmlns:a16="http://schemas.microsoft.com/office/drawing/2014/main" id="{E465AAE8-1348-4C39-A60F-D29A796686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9792" y="932261"/>
            <a:ext cx="8641080" cy="37016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="" xmlns:a16="http://schemas.microsoft.com/office/drawing/2014/main" id="{3942DA99-6BA4-4DA7-8651-80752B5462FE}"/>
              </a:ext>
            </a:extLst>
          </p:cNvPr>
          <p:cNvGrpSpPr/>
          <p:nvPr userDrawn="1"/>
        </p:nvGrpSpPr>
        <p:grpSpPr>
          <a:xfrm>
            <a:off x="1" y="5006340"/>
            <a:ext cx="9152097" cy="137160"/>
            <a:chOff x="0" y="5303520"/>
            <a:chExt cx="12202796" cy="594360"/>
          </a:xfrm>
        </p:grpSpPr>
        <p:sp>
          <p:nvSpPr>
            <p:cNvPr id="15" name="Rectangle 14">
              <a:extLst>
                <a:ext uri="{FF2B5EF4-FFF2-40B4-BE49-F238E27FC236}">
                  <a16:creationId xmlns="" xmlns:a16="http://schemas.microsoft.com/office/drawing/2014/main" id="{9FC97499-E988-4B11-B114-5E15CA266BF8}"/>
                </a:ext>
              </a:extLst>
            </p:cNvPr>
            <p:cNvSpPr/>
            <p:nvPr userDrawn="1"/>
          </p:nvSpPr>
          <p:spPr>
            <a:xfrm>
              <a:off x="9245604" y="5303520"/>
              <a:ext cx="2651760" cy="594360"/>
            </a:xfrm>
            <a:prstGeom prst="rect">
              <a:avLst/>
            </a:prstGeom>
            <a:solidFill>
              <a:srgbClr val="D728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="" xmlns:a16="http://schemas.microsoft.com/office/drawing/2014/main" id="{4BB952E0-2CF7-48F8-8262-7CE47CD99877}"/>
                </a:ext>
              </a:extLst>
            </p:cNvPr>
            <p:cNvSpPr/>
            <p:nvPr userDrawn="1"/>
          </p:nvSpPr>
          <p:spPr>
            <a:xfrm>
              <a:off x="11868149" y="5303520"/>
              <a:ext cx="334647" cy="594360"/>
            </a:xfrm>
            <a:prstGeom prst="rect">
              <a:avLst/>
            </a:prstGeom>
            <a:solidFill>
              <a:srgbClr val="690A2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="" xmlns:a16="http://schemas.microsoft.com/office/drawing/2014/main" id="{A3AC656F-3F0C-49A2-81C1-78C572069D73}"/>
                </a:ext>
              </a:extLst>
            </p:cNvPr>
            <p:cNvSpPr/>
            <p:nvPr userDrawn="1"/>
          </p:nvSpPr>
          <p:spPr>
            <a:xfrm>
              <a:off x="0" y="5303520"/>
              <a:ext cx="9323754" cy="594360"/>
            </a:xfrm>
            <a:prstGeom prst="rect">
              <a:avLst/>
            </a:prstGeom>
            <a:solidFill>
              <a:srgbClr val="FF46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519686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Yellow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3D50233-4E83-4DC3-B0FF-BDAF1A79C0F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title, 28pt bold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FF68160C-305B-4527-8177-840ACDC9C0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288DFC9E-1133-4011-BE9F-F92542AC30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E39EC-4BE2-4DEA-81C0-4ABC0AAB4AC0}" type="slidenum">
              <a:rPr lang="en-AU" smtClean="0">
                <a:solidFill>
                  <a:srgbClr val="000000"/>
                </a:solidFill>
                <a:latin typeface="Jacobs Chronos"/>
              </a:rPr>
              <a:pPr/>
              <a:t>‹#›</a:t>
            </a:fld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="" xmlns:a16="http://schemas.microsoft.com/office/drawing/2014/main" id="{E465AAE8-1348-4C39-A60F-D29A796686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9792" y="932261"/>
            <a:ext cx="8641080" cy="37016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="" xmlns:a16="http://schemas.microsoft.com/office/drawing/2014/main" id="{C35AFC50-E6B6-4E43-B4E7-F9E2A95E63EC}"/>
              </a:ext>
            </a:extLst>
          </p:cNvPr>
          <p:cNvGrpSpPr/>
          <p:nvPr userDrawn="1"/>
        </p:nvGrpSpPr>
        <p:grpSpPr>
          <a:xfrm>
            <a:off x="1" y="5006340"/>
            <a:ext cx="9152097" cy="137160"/>
            <a:chOff x="0" y="5303520"/>
            <a:chExt cx="12202796" cy="594360"/>
          </a:xfrm>
        </p:grpSpPr>
        <p:sp>
          <p:nvSpPr>
            <p:cNvPr id="12" name="Rectangle 11">
              <a:extLst>
                <a:ext uri="{FF2B5EF4-FFF2-40B4-BE49-F238E27FC236}">
                  <a16:creationId xmlns="" xmlns:a16="http://schemas.microsoft.com/office/drawing/2014/main" id="{1A2B86E2-F045-4370-94FD-B80A57E52011}"/>
                </a:ext>
              </a:extLst>
            </p:cNvPr>
            <p:cNvSpPr/>
            <p:nvPr userDrawn="1"/>
          </p:nvSpPr>
          <p:spPr>
            <a:xfrm>
              <a:off x="9245604" y="5303520"/>
              <a:ext cx="2651760" cy="594360"/>
            </a:xfrm>
            <a:prstGeom prst="rect">
              <a:avLst/>
            </a:prstGeom>
            <a:solidFill>
              <a:srgbClr val="FFA01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="" xmlns:a16="http://schemas.microsoft.com/office/drawing/2014/main" id="{C6F66FD7-E36D-4A8C-9C0D-409917212467}"/>
                </a:ext>
              </a:extLst>
            </p:cNvPr>
            <p:cNvSpPr/>
            <p:nvPr userDrawn="1"/>
          </p:nvSpPr>
          <p:spPr>
            <a:xfrm>
              <a:off x="11868149" y="5303520"/>
              <a:ext cx="334647" cy="594360"/>
            </a:xfrm>
            <a:prstGeom prst="rect">
              <a:avLst/>
            </a:prstGeom>
            <a:solidFill>
              <a:srgbClr val="A04B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="" xmlns:a16="http://schemas.microsoft.com/office/drawing/2014/main" id="{54169620-5373-445A-839E-0A597466E92E}"/>
                </a:ext>
              </a:extLst>
            </p:cNvPr>
            <p:cNvSpPr/>
            <p:nvPr userDrawn="1"/>
          </p:nvSpPr>
          <p:spPr>
            <a:xfrm>
              <a:off x="0" y="5303520"/>
              <a:ext cx="9323754" cy="594360"/>
            </a:xfrm>
            <a:prstGeom prst="rect">
              <a:avLst/>
            </a:prstGeom>
            <a:solidFill>
              <a:srgbClr val="FFB4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1008775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Gree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3D50233-4E83-4DC3-B0FF-BDAF1A79C0F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title, 28pt bold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FF68160C-305B-4527-8177-840ACDC9C0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288DFC9E-1133-4011-BE9F-F92542AC30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E39EC-4BE2-4DEA-81C0-4ABC0AAB4AC0}" type="slidenum">
              <a:rPr lang="en-AU" smtClean="0">
                <a:solidFill>
                  <a:srgbClr val="000000"/>
                </a:solidFill>
                <a:latin typeface="Jacobs Chronos"/>
              </a:rPr>
              <a:pPr/>
              <a:t>‹#›</a:t>
            </a:fld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="" xmlns:a16="http://schemas.microsoft.com/office/drawing/2014/main" id="{E465AAE8-1348-4C39-A60F-D29A796686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9792" y="932261"/>
            <a:ext cx="8641080" cy="37016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="" xmlns:a16="http://schemas.microsoft.com/office/drawing/2014/main" id="{F90E0E93-EEE6-4D51-9F5C-4F52ACDE3916}"/>
              </a:ext>
            </a:extLst>
          </p:cNvPr>
          <p:cNvGrpSpPr/>
          <p:nvPr userDrawn="1"/>
        </p:nvGrpSpPr>
        <p:grpSpPr>
          <a:xfrm>
            <a:off x="1" y="5006340"/>
            <a:ext cx="9152097" cy="137160"/>
            <a:chOff x="0" y="5303520"/>
            <a:chExt cx="12202796" cy="594360"/>
          </a:xfrm>
        </p:grpSpPr>
        <p:sp>
          <p:nvSpPr>
            <p:cNvPr id="15" name="Rectangle 14">
              <a:extLst>
                <a:ext uri="{FF2B5EF4-FFF2-40B4-BE49-F238E27FC236}">
                  <a16:creationId xmlns="" xmlns:a16="http://schemas.microsoft.com/office/drawing/2014/main" id="{26A910FC-EEC9-4E32-9C79-04B4D2C5033B}"/>
                </a:ext>
              </a:extLst>
            </p:cNvPr>
            <p:cNvSpPr/>
            <p:nvPr userDrawn="1"/>
          </p:nvSpPr>
          <p:spPr>
            <a:xfrm>
              <a:off x="9245604" y="5303520"/>
              <a:ext cx="2651760" cy="594360"/>
            </a:xfrm>
            <a:prstGeom prst="rect">
              <a:avLst/>
            </a:prstGeom>
            <a:solidFill>
              <a:srgbClr val="007D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="" xmlns:a16="http://schemas.microsoft.com/office/drawing/2014/main" id="{7D262B7C-8609-4D89-A827-E2F2D0992C62}"/>
                </a:ext>
              </a:extLst>
            </p:cNvPr>
            <p:cNvSpPr/>
            <p:nvPr userDrawn="1"/>
          </p:nvSpPr>
          <p:spPr>
            <a:xfrm>
              <a:off x="11868149" y="5303520"/>
              <a:ext cx="334647" cy="594360"/>
            </a:xfrm>
            <a:prstGeom prst="rect">
              <a:avLst/>
            </a:prstGeom>
            <a:solidFill>
              <a:srgbClr val="003C2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="" xmlns:a16="http://schemas.microsoft.com/office/drawing/2014/main" id="{A888E613-23F0-43B0-BB12-5224CC248F1C}"/>
                </a:ext>
              </a:extLst>
            </p:cNvPr>
            <p:cNvSpPr/>
            <p:nvPr userDrawn="1"/>
          </p:nvSpPr>
          <p:spPr>
            <a:xfrm>
              <a:off x="0" y="5303520"/>
              <a:ext cx="9323754" cy="594360"/>
            </a:xfrm>
            <a:prstGeom prst="rect">
              <a:avLst/>
            </a:prstGeom>
            <a:solidFill>
              <a:srgbClr val="0AD2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9058498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over Blu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" name="Group 58">
            <a:extLst>
              <a:ext uri="{FF2B5EF4-FFF2-40B4-BE49-F238E27FC236}">
                <a16:creationId xmlns="" xmlns:a16="http://schemas.microsoft.com/office/drawing/2014/main" id="{27D40AD0-5D9B-4347-8016-757E80747E76}"/>
              </a:ext>
            </a:extLst>
          </p:cNvPr>
          <p:cNvGrpSpPr/>
          <p:nvPr userDrawn="1"/>
        </p:nvGrpSpPr>
        <p:grpSpPr>
          <a:xfrm>
            <a:off x="1179010" y="0"/>
            <a:ext cx="7964990" cy="4058602"/>
            <a:chOff x="1572014" y="0"/>
            <a:chExt cx="10619986" cy="5411469"/>
          </a:xfrm>
        </p:grpSpPr>
        <p:pic>
          <p:nvPicPr>
            <p:cNvPr id="60" name="Picture 59">
              <a:extLst>
                <a:ext uri="{FF2B5EF4-FFF2-40B4-BE49-F238E27FC236}">
                  <a16:creationId xmlns="" xmlns:a16="http://schemas.microsoft.com/office/drawing/2014/main" id="{245104B9-E223-42AF-9228-4D9DBA103E1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72014" y="1107030"/>
              <a:ext cx="10619986" cy="4304439"/>
            </a:xfrm>
            <a:prstGeom prst="rect">
              <a:avLst/>
            </a:prstGeom>
          </p:spPr>
        </p:pic>
        <p:sp>
          <p:nvSpPr>
            <p:cNvPr id="61" name="Rectangle 60">
              <a:extLst>
                <a:ext uri="{FF2B5EF4-FFF2-40B4-BE49-F238E27FC236}">
                  <a16:creationId xmlns="" xmlns:a16="http://schemas.microsoft.com/office/drawing/2014/main" id="{ECA9C7F8-F075-46B3-BC20-F7BC754AB4B6}"/>
                </a:ext>
              </a:extLst>
            </p:cNvPr>
            <p:cNvSpPr/>
            <p:nvPr userDrawn="1"/>
          </p:nvSpPr>
          <p:spPr>
            <a:xfrm>
              <a:off x="1581785" y="247014"/>
              <a:ext cx="10607040" cy="879231"/>
            </a:xfrm>
            <a:prstGeom prst="rect">
              <a:avLst/>
            </a:prstGeom>
            <a:solidFill>
              <a:srgbClr val="0A7D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62" name="Rectangle 61">
              <a:extLst>
                <a:ext uri="{FF2B5EF4-FFF2-40B4-BE49-F238E27FC236}">
                  <a16:creationId xmlns="" xmlns:a16="http://schemas.microsoft.com/office/drawing/2014/main" id="{27D2CEBA-062E-4A76-86B2-E30ADE7C31E0}"/>
                </a:ext>
              </a:extLst>
            </p:cNvPr>
            <p:cNvSpPr/>
            <p:nvPr userDrawn="1"/>
          </p:nvSpPr>
          <p:spPr>
            <a:xfrm>
              <a:off x="1581785" y="0"/>
              <a:ext cx="10607040" cy="274320"/>
            </a:xfrm>
            <a:prstGeom prst="rect">
              <a:avLst/>
            </a:prstGeom>
            <a:solidFill>
              <a:srgbClr val="231ED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  <p:sp>
        <p:nvSpPr>
          <p:cNvPr id="63" name="Title 1">
            <a:extLst>
              <a:ext uri="{FF2B5EF4-FFF2-40B4-BE49-F238E27FC236}">
                <a16:creationId xmlns="" xmlns:a16="http://schemas.microsoft.com/office/drawing/2014/main" id="{A7F61A64-3CDE-4167-85CB-90C6332EF1A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666533" y="1176410"/>
            <a:ext cx="4800600" cy="1028700"/>
          </a:xfrm>
          <a:prstGeom prst="rect">
            <a:avLst/>
          </a:prstGeom>
        </p:spPr>
        <p:txBody>
          <a:bodyPr lIns="68577" tIns="34289" rIns="68577" bIns="34289" anchor="b"/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Thank You</a:t>
            </a:r>
          </a:p>
        </p:txBody>
      </p:sp>
      <p:sp>
        <p:nvSpPr>
          <p:cNvPr id="64" name="Subtitle 2">
            <a:extLst>
              <a:ext uri="{FF2B5EF4-FFF2-40B4-BE49-F238E27FC236}">
                <a16:creationId xmlns="" xmlns:a16="http://schemas.microsoft.com/office/drawing/2014/main" id="{9FD1511E-B62B-4097-A97D-8D9B2E4AD4A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666533" y="2507598"/>
            <a:ext cx="4800600" cy="822960"/>
          </a:xfrm>
          <a:prstGeom prst="rect">
            <a:avLst/>
          </a:prstGeom>
        </p:spPr>
        <p:txBody>
          <a:bodyPr lIns="68577" tIns="34289" rIns="68577" bIns="34289"/>
          <a:lstStyle>
            <a:lvl1pPr marL="0" indent="0" algn="l">
              <a:buNone/>
              <a:defRPr sz="2100">
                <a:solidFill>
                  <a:schemeClr val="bg1"/>
                </a:solidFill>
              </a:defRPr>
            </a:lvl1pPr>
            <a:lvl2pPr marL="342884" indent="0" algn="ctr">
              <a:buNone/>
              <a:defRPr sz="1500"/>
            </a:lvl2pPr>
            <a:lvl3pPr marL="685766" indent="0" algn="ctr">
              <a:buNone/>
              <a:defRPr sz="140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4" indent="0" algn="ctr">
              <a:buNone/>
              <a:defRPr sz="1200"/>
            </a:lvl9pPr>
          </a:lstStyle>
          <a:p>
            <a:r>
              <a:rPr lang="en-US" dirty="0"/>
              <a:t>Other information, 28pt  </a:t>
            </a:r>
          </a:p>
        </p:txBody>
      </p:sp>
    </p:spTree>
    <p:extLst>
      <p:ext uri="{BB962C8B-B14F-4D97-AF65-F5344CB8AC3E}">
        <p14:creationId xmlns:p14="http://schemas.microsoft.com/office/powerpoint/2010/main" val="80049216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over Purpl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6AE504DC-7314-44CB-9C4D-D1417B013B4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6341" y="830275"/>
            <a:ext cx="7964519" cy="3228329"/>
          </a:xfrm>
          <a:prstGeom prst="rect">
            <a:avLst/>
          </a:prstGeom>
          <a:solidFill>
            <a:srgbClr val="6F006E"/>
          </a:solidFill>
        </p:spPr>
      </p:pic>
      <p:grpSp>
        <p:nvGrpSpPr>
          <p:cNvPr id="6" name="Group 5">
            <a:extLst>
              <a:ext uri="{FF2B5EF4-FFF2-40B4-BE49-F238E27FC236}">
                <a16:creationId xmlns="" xmlns:a16="http://schemas.microsoft.com/office/drawing/2014/main" id="{CE216235-861E-4CD0-BEC0-AF3D1B4E1DB6}"/>
              </a:ext>
            </a:extLst>
          </p:cNvPr>
          <p:cNvGrpSpPr/>
          <p:nvPr userDrawn="1"/>
        </p:nvGrpSpPr>
        <p:grpSpPr>
          <a:xfrm>
            <a:off x="1186339" y="0"/>
            <a:ext cx="7955280" cy="844684"/>
            <a:chOff x="1581785" y="0"/>
            <a:chExt cx="10607040" cy="1126245"/>
          </a:xfrm>
        </p:grpSpPr>
        <p:sp>
          <p:nvSpPr>
            <p:cNvPr id="7" name="Rectangle 6">
              <a:extLst>
                <a:ext uri="{FF2B5EF4-FFF2-40B4-BE49-F238E27FC236}">
                  <a16:creationId xmlns="" xmlns:a16="http://schemas.microsoft.com/office/drawing/2014/main" id="{4C42AADD-502D-4152-8B36-EC246279832D}"/>
                </a:ext>
              </a:extLst>
            </p:cNvPr>
            <p:cNvSpPr/>
            <p:nvPr userDrawn="1"/>
          </p:nvSpPr>
          <p:spPr>
            <a:xfrm>
              <a:off x="1581785" y="247014"/>
              <a:ext cx="10607040" cy="879231"/>
            </a:xfrm>
            <a:prstGeom prst="rect">
              <a:avLst/>
            </a:prstGeom>
            <a:solidFill>
              <a:srgbClr val="A800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="" xmlns:a16="http://schemas.microsoft.com/office/drawing/2014/main" id="{8FED9C33-1382-426F-943B-9CDA2DA2A262}"/>
                </a:ext>
              </a:extLst>
            </p:cNvPr>
            <p:cNvSpPr/>
            <p:nvPr userDrawn="1"/>
          </p:nvSpPr>
          <p:spPr>
            <a:xfrm>
              <a:off x="1581785" y="0"/>
              <a:ext cx="10607040" cy="274320"/>
            </a:xfrm>
            <a:prstGeom prst="rect">
              <a:avLst/>
            </a:prstGeom>
            <a:solidFill>
              <a:srgbClr val="6F006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  <p:sp>
        <p:nvSpPr>
          <p:cNvPr id="9" name="Title 1">
            <a:extLst>
              <a:ext uri="{FF2B5EF4-FFF2-40B4-BE49-F238E27FC236}">
                <a16:creationId xmlns="" xmlns:a16="http://schemas.microsoft.com/office/drawing/2014/main" id="{76E2362A-61F6-4883-94BC-DEF42B3004A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666533" y="1176410"/>
            <a:ext cx="4800600" cy="1028700"/>
          </a:xfrm>
          <a:prstGeom prst="rect">
            <a:avLst/>
          </a:prstGeom>
        </p:spPr>
        <p:txBody>
          <a:bodyPr lIns="68577" tIns="34289" rIns="68577" bIns="34289" anchor="b"/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Thank You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="" xmlns:a16="http://schemas.microsoft.com/office/drawing/2014/main" id="{5003B944-E549-4D32-A21A-BCB050EFAE9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666533" y="2507598"/>
            <a:ext cx="4800600" cy="822960"/>
          </a:xfrm>
          <a:prstGeom prst="rect">
            <a:avLst/>
          </a:prstGeom>
        </p:spPr>
        <p:txBody>
          <a:bodyPr lIns="68577" tIns="34289" rIns="68577" bIns="34289"/>
          <a:lstStyle>
            <a:lvl1pPr marL="0" indent="0" algn="l">
              <a:buNone/>
              <a:defRPr sz="2100">
                <a:solidFill>
                  <a:schemeClr val="bg1"/>
                </a:solidFill>
              </a:defRPr>
            </a:lvl1pPr>
            <a:lvl2pPr marL="342884" indent="0" algn="ctr">
              <a:buNone/>
              <a:defRPr sz="1500"/>
            </a:lvl2pPr>
            <a:lvl3pPr marL="685766" indent="0" algn="ctr">
              <a:buNone/>
              <a:defRPr sz="140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4" indent="0" algn="ctr">
              <a:buNone/>
              <a:defRPr sz="1200"/>
            </a:lvl9pPr>
          </a:lstStyle>
          <a:p>
            <a:r>
              <a:rPr lang="en-US" dirty="0"/>
              <a:t>Other information, 28pt  </a:t>
            </a:r>
          </a:p>
        </p:txBody>
      </p:sp>
    </p:spTree>
    <p:extLst>
      <p:ext uri="{BB962C8B-B14F-4D97-AF65-F5344CB8AC3E}">
        <p14:creationId xmlns:p14="http://schemas.microsoft.com/office/powerpoint/2010/main" val="376018150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over Red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="" xmlns:a16="http://schemas.microsoft.com/office/drawing/2014/main" id="{CBD7953F-2CEC-49FD-9143-A18FFEBAE699}"/>
              </a:ext>
            </a:extLst>
          </p:cNvPr>
          <p:cNvGrpSpPr/>
          <p:nvPr userDrawn="1"/>
        </p:nvGrpSpPr>
        <p:grpSpPr>
          <a:xfrm>
            <a:off x="1177647" y="0"/>
            <a:ext cx="7966355" cy="4058602"/>
            <a:chOff x="1570193" y="0"/>
            <a:chExt cx="10621807" cy="5411469"/>
          </a:xfrm>
        </p:grpSpPr>
        <p:pic>
          <p:nvPicPr>
            <p:cNvPr id="4" name="Picture 3">
              <a:extLst>
                <a:ext uri="{FF2B5EF4-FFF2-40B4-BE49-F238E27FC236}">
                  <a16:creationId xmlns="" xmlns:a16="http://schemas.microsoft.com/office/drawing/2014/main" id="{1F99D95C-68CF-4E22-948C-DFAD50B79DE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70193" y="1107030"/>
              <a:ext cx="10621807" cy="4304439"/>
            </a:xfrm>
            <a:prstGeom prst="rect">
              <a:avLst/>
            </a:prstGeom>
          </p:spPr>
        </p:pic>
        <p:sp>
          <p:nvSpPr>
            <p:cNvPr id="5" name="Rectangle 4">
              <a:extLst>
                <a:ext uri="{FF2B5EF4-FFF2-40B4-BE49-F238E27FC236}">
                  <a16:creationId xmlns="" xmlns:a16="http://schemas.microsoft.com/office/drawing/2014/main" id="{C44AF1E9-C422-45F4-BA0F-E18879906F83}"/>
                </a:ext>
              </a:extLst>
            </p:cNvPr>
            <p:cNvSpPr/>
            <p:nvPr userDrawn="1"/>
          </p:nvSpPr>
          <p:spPr>
            <a:xfrm>
              <a:off x="1581785" y="247014"/>
              <a:ext cx="10607040" cy="879231"/>
            </a:xfrm>
            <a:prstGeom prst="rect">
              <a:avLst/>
            </a:prstGeom>
            <a:solidFill>
              <a:srgbClr val="FF46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="" xmlns:a16="http://schemas.microsoft.com/office/drawing/2014/main" id="{957EEAFE-09AD-44A7-A787-4D480FA4E3DD}"/>
                </a:ext>
              </a:extLst>
            </p:cNvPr>
            <p:cNvSpPr/>
            <p:nvPr userDrawn="1"/>
          </p:nvSpPr>
          <p:spPr>
            <a:xfrm>
              <a:off x="1581785" y="0"/>
              <a:ext cx="10607040" cy="274320"/>
            </a:xfrm>
            <a:prstGeom prst="rect">
              <a:avLst/>
            </a:prstGeom>
            <a:solidFill>
              <a:srgbClr val="D728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  <p:sp>
        <p:nvSpPr>
          <p:cNvPr id="7" name="Title 1">
            <a:extLst>
              <a:ext uri="{FF2B5EF4-FFF2-40B4-BE49-F238E27FC236}">
                <a16:creationId xmlns="" xmlns:a16="http://schemas.microsoft.com/office/drawing/2014/main" id="{A62AC4E7-EB97-4491-AA7E-434973D7217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666533" y="1176410"/>
            <a:ext cx="4800600" cy="1028700"/>
          </a:xfrm>
          <a:prstGeom prst="rect">
            <a:avLst/>
          </a:prstGeom>
        </p:spPr>
        <p:txBody>
          <a:bodyPr lIns="68577" tIns="34289" rIns="68577" bIns="34289" anchor="b"/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Thank You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="" xmlns:a16="http://schemas.microsoft.com/office/drawing/2014/main" id="{ADB1696D-6D05-4956-B98D-EA416281913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666533" y="2507598"/>
            <a:ext cx="4800600" cy="822960"/>
          </a:xfrm>
          <a:prstGeom prst="rect">
            <a:avLst/>
          </a:prstGeom>
        </p:spPr>
        <p:txBody>
          <a:bodyPr lIns="68577" tIns="34289" rIns="68577" bIns="34289"/>
          <a:lstStyle>
            <a:lvl1pPr marL="0" indent="0" algn="l">
              <a:buNone/>
              <a:defRPr sz="2100">
                <a:solidFill>
                  <a:schemeClr val="bg1"/>
                </a:solidFill>
              </a:defRPr>
            </a:lvl1pPr>
            <a:lvl2pPr marL="342884" indent="0" algn="ctr">
              <a:buNone/>
              <a:defRPr sz="1500"/>
            </a:lvl2pPr>
            <a:lvl3pPr marL="685766" indent="0" algn="ctr">
              <a:buNone/>
              <a:defRPr sz="140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4" indent="0" algn="ctr">
              <a:buNone/>
              <a:defRPr sz="1200"/>
            </a:lvl9pPr>
          </a:lstStyle>
          <a:p>
            <a:r>
              <a:rPr lang="en-US" dirty="0"/>
              <a:t>Other information, 28pt  </a:t>
            </a:r>
          </a:p>
        </p:txBody>
      </p:sp>
    </p:spTree>
    <p:extLst>
      <p:ext uri="{BB962C8B-B14F-4D97-AF65-F5344CB8AC3E}">
        <p14:creationId xmlns:p14="http://schemas.microsoft.com/office/powerpoint/2010/main" val="291678963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over Yellow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="" xmlns:a16="http://schemas.microsoft.com/office/drawing/2014/main" id="{6407A0F4-C136-4AFC-ACF9-D497162F1EA0}"/>
              </a:ext>
            </a:extLst>
          </p:cNvPr>
          <p:cNvGrpSpPr/>
          <p:nvPr userDrawn="1"/>
        </p:nvGrpSpPr>
        <p:grpSpPr>
          <a:xfrm>
            <a:off x="1177647" y="0"/>
            <a:ext cx="7966355" cy="4058602"/>
            <a:chOff x="1570192" y="0"/>
            <a:chExt cx="10621807" cy="5411469"/>
          </a:xfrm>
        </p:grpSpPr>
        <p:pic>
          <p:nvPicPr>
            <p:cNvPr id="4" name="Picture 3">
              <a:extLst>
                <a:ext uri="{FF2B5EF4-FFF2-40B4-BE49-F238E27FC236}">
                  <a16:creationId xmlns="" xmlns:a16="http://schemas.microsoft.com/office/drawing/2014/main" id="{6F240012-04C1-4ACA-B25D-D08ADB1C508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70192" y="1107030"/>
              <a:ext cx="10621807" cy="4304439"/>
            </a:xfrm>
            <a:prstGeom prst="rect">
              <a:avLst/>
            </a:prstGeom>
          </p:spPr>
        </p:pic>
        <p:sp>
          <p:nvSpPr>
            <p:cNvPr id="5" name="Rectangle 4">
              <a:extLst>
                <a:ext uri="{FF2B5EF4-FFF2-40B4-BE49-F238E27FC236}">
                  <a16:creationId xmlns="" xmlns:a16="http://schemas.microsoft.com/office/drawing/2014/main" id="{3544F831-BECB-4384-B834-C4A1B5697076}"/>
                </a:ext>
              </a:extLst>
            </p:cNvPr>
            <p:cNvSpPr/>
            <p:nvPr userDrawn="1"/>
          </p:nvSpPr>
          <p:spPr>
            <a:xfrm>
              <a:off x="1581785" y="247014"/>
              <a:ext cx="10607040" cy="879231"/>
            </a:xfrm>
            <a:prstGeom prst="rect">
              <a:avLst/>
            </a:prstGeom>
            <a:solidFill>
              <a:srgbClr val="FFB4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="" xmlns:a16="http://schemas.microsoft.com/office/drawing/2014/main" id="{C700C554-EE42-4A2E-8CDA-CA681774E516}"/>
                </a:ext>
              </a:extLst>
            </p:cNvPr>
            <p:cNvSpPr/>
            <p:nvPr userDrawn="1"/>
          </p:nvSpPr>
          <p:spPr>
            <a:xfrm>
              <a:off x="1581785" y="0"/>
              <a:ext cx="10607040" cy="274320"/>
            </a:xfrm>
            <a:prstGeom prst="rect">
              <a:avLst/>
            </a:prstGeom>
            <a:solidFill>
              <a:srgbClr val="FFA01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  <p:sp>
        <p:nvSpPr>
          <p:cNvPr id="8" name="Subtitle 2">
            <a:extLst>
              <a:ext uri="{FF2B5EF4-FFF2-40B4-BE49-F238E27FC236}">
                <a16:creationId xmlns="" xmlns:a16="http://schemas.microsoft.com/office/drawing/2014/main" id="{6013827B-CA75-4A46-B871-44D669F7544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666533" y="2507598"/>
            <a:ext cx="4800600" cy="822960"/>
          </a:xfrm>
          <a:prstGeom prst="rect">
            <a:avLst/>
          </a:prstGeom>
        </p:spPr>
        <p:txBody>
          <a:bodyPr lIns="68577" tIns="34289" rIns="68577" bIns="34289"/>
          <a:lstStyle>
            <a:lvl1pPr marL="0" indent="0" algn="l">
              <a:buNone/>
              <a:defRPr sz="2100">
                <a:solidFill>
                  <a:schemeClr val="tx1"/>
                </a:solidFill>
              </a:defRPr>
            </a:lvl1pPr>
            <a:lvl2pPr marL="342884" indent="0" algn="ctr">
              <a:buNone/>
              <a:defRPr sz="1500"/>
            </a:lvl2pPr>
            <a:lvl3pPr marL="685766" indent="0" algn="ctr">
              <a:buNone/>
              <a:defRPr sz="140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4" indent="0" algn="ctr">
              <a:buNone/>
              <a:defRPr sz="1200"/>
            </a:lvl9pPr>
          </a:lstStyle>
          <a:p>
            <a:r>
              <a:rPr lang="en-US" dirty="0"/>
              <a:t>Other information, 28pt  </a:t>
            </a:r>
          </a:p>
        </p:txBody>
      </p:sp>
      <p:sp>
        <p:nvSpPr>
          <p:cNvPr id="9" name="Title 1">
            <a:extLst>
              <a:ext uri="{FF2B5EF4-FFF2-40B4-BE49-F238E27FC236}">
                <a16:creationId xmlns="" xmlns:a16="http://schemas.microsoft.com/office/drawing/2014/main" id="{7184162D-55BE-425C-8D84-44A1BE9B67A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666533" y="1176410"/>
            <a:ext cx="4800600" cy="1028700"/>
          </a:xfrm>
          <a:prstGeom prst="rect">
            <a:avLst/>
          </a:prstGeom>
        </p:spPr>
        <p:txBody>
          <a:bodyPr lIns="68577" tIns="34289" rIns="68577" bIns="34289" anchor="b"/>
          <a:lstStyle>
            <a:lvl1pPr algn="l"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356156214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over Gree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="" xmlns:a16="http://schemas.microsoft.com/office/drawing/2014/main" id="{B834D91D-A186-4D05-BFD3-C949F892CB38}"/>
              </a:ext>
            </a:extLst>
          </p:cNvPr>
          <p:cNvGrpSpPr/>
          <p:nvPr userDrawn="1"/>
        </p:nvGrpSpPr>
        <p:grpSpPr>
          <a:xfrm>
            <a:off x="1177647" y="0"/>
            <a:ext cx="7966355" cy="4058602"/>
            <a:chOff x="1570192" y="0"/>
            <a:chExt cx="10621807" cy="5411469"/>
          </a:xfrm>
        </p:grpSpPr>
        <p:pic>
          <p:nvPicPr>
            <p:cNvPr id="4" name="Picture 3">
              <a:extLst>
                <a:ext uri="{FF2B5EF4-FFF2-40B4-BE49-F238E27FC236}">
                  <a16:creationId xmlns="" xmlns:a16="http://schemas.microsoft.com/office/drawing/2014/main" id="{CE63DA98-418A-4359-A075-3660B20FE90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70192" y="1107030"/>
              <a:ext cx="10621807" cy="4304439"/>
            </a:xfrm>
            <a:prstGeom prst="rect">
              <a:avLst/>
            </a:prstGeom>
          </p:spPr>
        </p:pic>
        <p:sp>
          <p:nvSpPr>
            <p:cNvPr id="5" name="Rectangle 4">
              <a:extLst>
                <a:ext uri="{FF2B5EF4-FFF2-40B4-BE49-F238E27FC236}">
                  <a16:creationId xmlns="" xmlns:a16="http://schemas.microsoft.com/office/drawing/2014/main" id="{9998795D-FDF1-49C0-9FBB-09DF165043AE}"/>
                </a:ext>
              </a:extLst>
            </p:cNvPr>
            <p:cNvSpPr/>
            <p:nvPr userDrawn="1"/>
          </p:nvSpPr>
          <p:spPr>
            <a:xfrm>
              <a:off x="1581785" y="247014"/>
              <a:ext cx="10607040" cy="879231"/>
            </a:xfrm>
            <a:prstGeom prst="rect">
              <a:avLst/>
            </a:prstGeom>
            <a:solidFill>
              <a:srgbClr val="09D18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="" xmlns:a16="http://schemas.microsoft.com/office/drawing/2014/main" id="{2F85CA9B-4A79-492D-A389-B5AE05F56FFA}"/>
                </a:ext>
              </a:extLst>
            </p:cNvPr>
            <p:cNvSpPr/>
            <p:nvPr userDrawn="1"/>
          </p:nvSpPr>
          <p:spPr>
            <a:xfrm>
              <a:off x="1581785" y="0"/>
              <a:ext cx="10607040" cy="274320"/>
            </a:xfrm>
            <a:prstGeom prst="rect">
              <a:avLst/>
            </a:prstGeom>
            <a:solidFill>
              <a:srgbClr val="027C5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  <p:sp>
        <p:nvSpPr>
          <p:cNvPr id="8" name="Subtitle 2">
            <a:extLst>
              <a:ext uri="{FF2B5EF4-FFF2-40B4-BE49-F238E27FC236}">
                <a16:creationId xmlns="" xmlns:a16="http://schemas.microsoft.com/office/drawing/2014/main" id="{96B498E0-A08A-4E2A-ABD6-DC7D4712A79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666533" y="2507598"/>
            <a:ext cx="4800600" cy="822960"/>
          </a:xfrm>
          <a:prstGeom prst="rect">
            <a:avLst/>
          </a:prstGeom>
        </p:spPr>
        <p:txBody>
          <a:bodyPr lIns="68577" tIns="34289" rIns="68577" bIns="34289"/>
          <a:lstStyle>
            <a:lvl1pPr marL="0" indent="0" algn="l">
              <a:buNone/>
              <a:defRPr sz="2100">
                <a:solidFill>
                  <a:schemeClr val="bg1"/>
                </a:solidFill>
              </a:defRPr>
            </a:lvl1pPr>
            <a:lvl2pPr marL="342884" indent="0" algn="ctr">
              <a:buNone/>
              <a:defRPr sz="1500"/>
            </a:lvl2pPr>
            <a:lvl3pPr marL="685766" indent="0" algn="ctr">
              <a:buNone/>
              <a:defRPr sz="140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4" indent="0" algn="ctr">
              <a:buNone/>
              <a:defRPr sz="1200"/>
            </a:lvl9pPr>
          </a:lstStyle>
          <a:p>
            <a:r>
              <a:rPr lang="en-US" dirty="0"/>
              <a:t>Other information, 28pt  </a:t>
            </a:r>
          </a:p>
        </p:txBody>
      </p:sp>
      <p:sp>
        <p:nvSpPr>
          <p:cNvPr id="9" name="Title 1">
            <a:extLst>
              <a:ext uri="{FF2B5EF4-FFF2-40B4-BE49-F238E27FC236}">
                <a16:creationId xmlns="" xmlns:a16="http://schemas.microsoft.com/office/drawing/2014/main" id="{22E0353E-389E-4662-B9AD-B4AE0DAB05E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666533" y="1176410"/>
            <a:ext cx="4800600" cy="1028700"/>
          </a:xfrm>
          <a:prstGeom prst="rect">
            <a:avLst/>
          </a:prstGeom>
        </p:spPr>
        <p:txBody>
          <a:bodyPr lIns="68577" tIns="34289" rIns="68577" bIns="34289" anchor="b"/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78439875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over Blu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="" xmlns:a16="http://schemas.microsoft.com/office/drawing/2014/main" id="{7CA640D0-5A86-41DF-87EE-1C11B56E8945}"/>
              </a:ext>
            </a:extLst>
          </p:cNvPr>
          <p:cNvGrpSpPr/>
          <p:nvPr userDrawn="1"/>
        </p:nvGrpSpPr>
        <p:grpSpPr>
          <a:xfrm>
            <a:off x="672086" y="-13785"/>
            <a:ext cx="8471917" cy="4455773"/>
            <a:chOff x="922993" y="0"/>
            <a:chExt cx="11277580" cy="5943600"/>
          </a:xfrm>
        </p:grpSpPr>
        <p:sp>
          <p:nvSpPr>
            <p:cNvPr id="4" name="Rectangle 3">
              <a:extLst>
                <a:ext uri="{FF2B5EF4-FFF2-40B4-BE49-F238E27FC236}">
                  <a16:creationId xmlns="" xmlns:a16="http://schemas.microsoft.com/office/drawing/2014/main" id="{01DB3D08-8653-4A14-832E-60338C2C1FDF}"/>
                </a:ext>
              </a:extLst>
            </p:cNvPr>
            <p:cNvSpPr/>
            <p:nvPr userDrawn="1"/>
          </p:nvSpPr>
          <p:spPr>
            <a:xfrm>
              <a:off x="922993" y="0"/>
              <a:ext cx="10361686" cy="5943600"/>
            </a:xfrm>
            <a:prstGeom prst="rect">
              <a:avLst/>
            </a:prstGeom>
            <a:solidFill>
              <a:srgbClr val="0A7D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 b="1" dirty="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="" xmlns:a16="http://schemas.microsoft.com/office/drawing/2014/main" id="{DB7F6925-F518-413C-ACD4-367B26AB9910}"/>
                </a:ext>
              </a:extLst>
            </p:cNvPr>
            <p:cNvSpPr/>
            <p:nvPr userDrawn="1"/>
          </p:nvSpPr>
          <p:spPr>
            <a:xfrm>
              <a:off x="11246400" y="0"/>
              <a:ext cx="954173" cy="5943600"/>
            </a:xfrm>
            <a:prstGeom prst="rect">
              <a:avLst/>
            </a:prstGeom>
            <a:solidFill>
              <a:srgbClr val="231ED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 b="1">
                <a:solidFill>
                  <a:srgbClr val="FFFFFF"/>
                </a:solidFill>
                <a:latin typeface="Jacobs Chronos"/>
              </a:endParaRPr>
            </a:p>
          </p:txBody>
        </p:sp>
      </p:grp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D1277C04-264B-4396-96A1-BA96AA5E92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3036" y="4649779"/>
            <a:ext cx="2518880" cy="281106"/>
          </a:xfrm>
          <a:prstGeom prst="rect">
            <a:avLst/>
          </a:prstGeom>
        </p:spPr>
      </p:pic>
      <p:sp>
        <p:nvSpPr>
          <p:cNvPr id="7" name="L-Shape 6">
            <a:extLst>
              <a:ext uri="{FF2B5EF4-FFF2-40B4-BE49-F238E27FC236}">
                <a16:creationId xmlns="" xmlns:a16="http://schemas.microsoft.com/office/drawing/2014/main" id="{F4818BB2-38C0-4C1E-9429-8D2D2595EE27}"/>
              </a:ext>
            </a:extLst>
          </p:cNvPr>
          <p:cNvSpPr/>
          <p:nvPr userDrawn="1"/>
        </p:nvSpPr>
        <p:spPr>
          <a:xfrm rot="10800000">
            <a:off x="6445" y="4457232"/>
            <a:ext cx="685800" cy="685800"/>
          </a:xfrm>
          <a:prstGeom prst="corne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7" tIns="34289" rIns="68577" bIns="34289" rtlCol="0" anchor="ctr"/>
          <a:lstStyle/>
          <a:p>
            <a:pPr algn="ctr" defTabSz="685766"/>
            <a:endParaRPr lang="en-AU" sz="1400">
              <a:solidFill>
                <a:srgbClr val="FFFFFF"/>
              </a:solidFill>
              <a:latin typeface="Jacobs Chronos"/>
            </a:endParaRPr>
          </a:p>
        </p:txBody>
      </p:sp>
      <p:sp>
        <p:nvSpPr>
          <p:cNvPr id="9" name="Subtitle 2">
            <a:extLst>
              <a:ext uri="{FF2B5EF4-FFF2-40B4-BE49-F238E27FC236}">
                <a16:creationId xmlns="" xmlns:a16="http://schemas.microsoft.com/office/drawing/2014/main" id="{5969D603-828E-4E32-839B-1733F21141C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7136" y="2983230"/>
            <a:ext cx="6240780" cy="1371600"/>
          </a:xfrm>
          <a:prstGeom prst="rect">
            <a:avLst/>
          </a:prstGeom>
          <a:noFill/>
        </p:spPr>
        <p:txBody>
          <a:bodyPr lIns="68577" tIns="34289" rIns="68577" bIns="34289">
            <a:noAutofit/>
          </a:bodyPr>
          <a:lstStyle>
            <a:lvl1pPr marL="0" indent="0" algn="l">
              <a:buNone/>
              <a:defRPr sz="2100">
                <a:solidFill>
                  <a:schemeClr val="bg1"/>
                </a:solidFill>
              </a:defRPr>
            </a:lvl1pPr>
            <a:lvl2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2pPr>
            <a:lvl3pPr marL="685766" indent="0" algn="ctr">
              <a:buNone/>
              <a:defRPr sz="140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4" indent="0" algn="ctr">
              <a:buNone/>
              <a:defRPr sz="1200"/>
            </a:lvl9pPr>
          </a:lstStyle>
          <a:p>
            <a:r>
              <a:rPr lang="en-US" dirty="0"/>
              <a:t>Other information, 28pt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="" xmlns:a16="http://schemas.microsoft.com/office/drawing/2014/main" id="{991913DD-454B-4F48-A6C1-484C008FA7DF}"/>
              </a:ext>
            </a:extLst>
          </p:cNvPr>
          <p:cNvSpPr/>
          <p:nvPr userDrawn="1"/>
        </p:nvSpPr>
        <p:spPr>
          <a:xfrm>
            <a:off x="0" y="-13317"/>
            <a:ext cx="9141714" cy="5143500"/>
          </a:xfrm>
          <a:custGeom>
            <a:avLst/>
            <a:gdLst>
              <a:gd name="connsiteX0" fmla="*/ 0 w 12188952"/>
              <a:gd name="connsiteY0" fmla="*/ 0 h 6858000"/>
              <a:gd name="connsiteX1" fmla="*/ 914400 w 12188952"/>
              <a:gd name="connsiteY1" fmla="*/ 0 h 6858000"/>
              <a:gd name="connsiteX2" fmla="*/ 914400 w 12188952"/>
              <a:gd name="connsiteY2" fmla="*/ 5943600 h 6858000"/>
              <a:gd name="connsiteX3" fmla="*/ 12188952 w 12188952"/>
              <a:gd name="connsiteY3" fmla="*/ 5943600 h 6858000"/>
              <a:gd name="connsiteX4" fmla="*/ 12188952 w 12188952"/>
              <a:gd name="connsiteY4" fmla="*/ 6858000 h 6858000"/>
              <a:gd name="connsiteX5" fmla="*/ 914400 w 12188952"/>
              <a:gd name="connsiteY5" fmla="*/ 6858000 h 6858000"/>
              <a:gd name="connsiteX6" fmla="*/ 0 w 12188952"/>
              <a:gd name="connsiteY6" fmla="*/ 6858000 h 6858000"/>
              <a:gd name="connsiteX7" fmla="*/ 0 w 12188952"/>
              <a:gd name="connsiteY7" fmla="*/ 59436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88952" h="6858000">
                <a:moveTo>
                  <a:pt x="0" y="0"/>
                </a:moveTo>
                <a:lnTo>
                  <a:pt x="914400" y="0"/>
                </a:lnTo>
                <a:lnTo>
                  <a:pt x="914400" y="5943600"/>
                </a:lnTo>
                <a:lnTo>
                  <a:pt x="12188952" y="5943600"/>
                </a:lnTo>
                <a:lnTo>
                  <a:pt x="12188952" y="6858000"/>
                </a:lnTo>
                <a:lnTo>
                  <a:pt x="914400" y="6858000"/>
                </a:lnTo>
                <a:lnTo>
                  <a:pt x="0" y="6858000"/>
                </a:lnTo>
                <a:lnTo>
                  <a:pt x="0" y="5943600"/>
                </a:lnTo>
                <a:close/>
              </a:path>
            </a:pathLst>
          </a:custGeom>
          <a:solidFill>
            <a:srgbClr val="001E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7" tIns="34289" rIns="68577" bIns="34289" rtlCol="0" anchor="ctr"/>
          <a:lstStyle/>
          <a:p>
            <a:pPr algn="ctr" defTabSz="685766"/>
            <a:endParaRPr lang="en-US" sz="1400" dirty="0">
              <a:solidFill>
                <a:srgbClr val="FFFFFF"/>
              </a:solidFill>
              <a:latin typeface="Jacobs Chronos"/>
            </a:endParaRPr>
          </a:p>
        </p:txBody>
      </p:sp>
      <p:sp>
        <p:nvSpPr>
          <p:cNvPr id="11" name="L-Shape 10">
            <a:extLst>
              <a:ext uri="{FF2B5EF4-FFF2-40B4-BE49-F238E27FC236}">
                <a16:creationId xmlns="" xmlns:a16="http://schemas.microsoft.com/office/drawing/2014/main" id="{29F42CFE-30EE-4D81-9451-65225B0CEC50}"/>
              </a:ext>
            </a:extLst>
          </p:cNvPr>
          <p:cNvSpPr/>
          <p:nvPr userDrawn="1"/>
        </p:nvSpPr>
        <p:spPr>
          <a:xfrm rot="10800000">
            <a:off x="-1" y="4443516"/>
            <a:ext cx="685800" cy="699984"/>
          </a:xfrm>
          <a:prstGeom prst="corne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7" tIns="34289" rIns="68577" bIns="34289" rtlCol="0" anchor="ctr"/>
          <a:lstStyle/>
          <a:p>
            <a:pPr algn="ctr" defTabSz="685766"/>
            <a:endParaRPr lang="en-AU" sz="1400">
              <a:solidFill>
                <a:srgbClr val="FFFFFF"/>
              </a:solidFill>
              <a:latin typeface="Jacobs Chronos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="" xmlns:a16="http://schemas.microsoft.com/office/drawing/2014/main" id="{EC1BDF4D-D449-4B3A-A181-D7EBF1520D39}"/>
              </a:ext>
            </a:extLst>
          </p:cNvPr>
          <p:cNvGrpSpPr/>
          <p:nvPr userDrawn="1"/>
        </p:nvGrpSpPr>
        <p:grpSpPr>
          <a:xfrm>
            <a:off x="1203933" y="4603022"/>
            <a:ext cx="2340154" cy="307523"/>
            <a:chOff x="1605241" y="6137360"/>
            <a:chExt cx="3120205" cy="410030"/>
          </a:xfrm>
        </p:grpSpPr>
        <p:pic>
          <p:nvPicPr>
            <p:cNvPr id="13" name="Picture 12">
              <a:hlinkClick r:id="rId3"/>
              <a:extLst>
                <a:ext uri="{FF2B5EF4-FFF2-40B4-BE49-F238E27FC236}">
                  <a16:creationId xmlns="" xmlns:a16="http://schemas.microsoft.com/office/drawing/2014/main" id="{49B85F58-257E-4931-A286-13CDCADD8A1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39053" y="6150970"/>
              <a:ext cx="474898" cy="385741"/>
            </a:xfrm>
            <a:prstGeom prst="rect">
              <a:avLst/>
            </a:prstGeom>
          </p:spPr>
        </p:pic>
        <p:pic>
          <p:nvPicPr>
            <p:cNvPr id="14" name="Picture 13">
              <a:hlinkClick r:id="rId5"/>
              <a:extLst>
                <a:ext uri="{FF2B5EF4-FFF2-40B4-BE49-F238E27FC236}">
                  <a16:creationId xmlns="" xmlns:a16="http://schemas.microsoft.com/office/drawing/2014/main" id="{6470EE4C-2AFF-4D3C-8837-250DCE835AB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48419" y="6140293"/>
              <a:ext cx="405785" cy="407097"/>
            </a:xfrm>
            <a:prstGeom prst="rect">
              <a:avLst/>
            </a:prstGeom>
          </p:spPr>
        </p:pic>
        <p:pic>
          <p:nvPicPr>
            <p:cNvPr id="15" name="Picture 14">
              <a:hlinkClick r:id="rId7"/>
              <a:extLst>
                <a:ext uri="{FF2B5EF4-FFF2-40B4-BE49-F238E27FC236}">
                  <a16:creationId xmlns="" xmlns:a16="http://schemas.microsoft.com/office/drawing/2014/main" id="{7ABC6DFE-B958-42F6-A196-6D5FF764225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8800" y="6137360"/>
              <a:ext cx="405785" cy="405785"/>
            </a:xfrm>
            <a:prstGeom prst="rect">
              <a:avLst/>
            </a:prstGeom>
          </p:spPr>
        </p:pic>
        <p:pic>
          <p:nvPicPr>
            <p:cNvPr id="16" name="Picture 15">
              <a:hlinkClick r:id="rId9"/>
              <a:extLst>
                <a:ext uri="{FF2B5EF4-FFF2-40B4-BE49-F238E27FC236}">
                  <a16:creationId xmlns="" xmlns:a16="http://schemas.microsoft.com/office/drawing/2014/main" id="{085ADA76-04DA-4FBF-95BC-11625BA056B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428" y="6168337"/>
              <a:ext cx="519018" cy="363722"/>
            </a:xfrm>
            <a:prstGeom prst="rect">
              <a:avLst/>
            </a:prstGeom>
          </p:spPr>
        </p:pic>
        <p:pic>
          <p:nvPicPr>
            <p:cNvPr id="17" name="Picture 16">
              <a:hlinkClick r:id="rId11"/>
              <a:extLst>
                <a:ext uri="{FF2B5EF4-FFF2-40B4-BE49-F238E27FC236}">
                  <a16:creationId xmlns="" xmlns:a16="http://schemas.microsoft.com/office/drawing/2014/main" id="{4B4A28F8-8A85-44D4-A8C0-49A04723DF3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05241" y="6188381"/>
              <a:ext cx="359091" cy="354764"/>
            </a:xfrm>
            <a:prstGeom prst="rect">
              <a:avLst/>
            </a:prstGeom>
          </p:spPr>
        </p:pic>
      </p:grpSp>
      <p:pic>
        <p:nvPicPr>
          <p:cNvPr id="19" name="Picture 18">
            <a:extLst>
              <a:ext uri="{FF2B5EF4-FFF2-40B4-BE49-F238E27FC236}">
                <a16:creationId xmlns="" xmlns:a16="http://schemas.microsoft.com/office/drawing/2014/main" id="{B6EF7C89-4AF9-4037-99A4-D5925EDFDC2D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984" y="4626253"/>
            <a:ext cx="2518875" cy="281106"/>
          </a:xfrm>
          <a:prstGeom prst="rect">
            <a:avLst/>
          </a:prstGeom>
        </p:spPr>
      </p:pic>
      <p:sp>
        <p:nvSpPr>
          <p:cNvPr id="23" name="Text Placeholder 22">
            <a:extLst>
              <a:ext uri="{FF2B5EF4-FFF2-40B4-BE49-F238E27FC236}">
                <a16:creationId xmlns="" xmlns:a16="http://schemas.microsoft.com/office/drawing/2014/main" id="{79055058-5432-4171-9ED6-8C9D048DB0FD}"/>
              </a:ext>
            </a:extLst>
          </p:cNvPr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1189436" y="1631158"/>
            <a:ext cx="5828109" cy="1128713"/>
          </a:xfrm>
          <a:prstGeom prst="rect">
            <a:avLst/>
          </a:prstGeom>
        </p:spPr>
        <p:txBody>
          <a:bodyPr lIns="68577" tIns="34289" rIns="68577" bIns="34289" anchor="b"/>
          <a:lstStyle>
            <a:lvl1pPr marL="0" indent="0">
              <a:buFontTx/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625435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3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39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5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65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78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9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0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66D35-C750-B04C-B133-827DDC4B7945}" type="datetime1">
              <a:rPr lang="en-GB" smtClean="0"/>
              <a:t>30/04/20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017E4-CAA1-6342-8DB7-B4706FE90A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64072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over Purp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: Shape 2">
            <a:extLst>
              <a:ext uri="{FF2B5EF4-FFF2-40B4-BE49-F238E27FC236}">
                <a16:creationId xmlns="" xmlns:a16="http://schemas.microsoft.com/office/drawing/2014/main" id="{413690EB-DB6B-4A4C-BBFC-F96B509DF4D8}"/>
              </a:ext>
            </a:extLst>
          </p:cNvPr>
          <p:cNvSpPr/>
          <p:nvPr userDrawn="1"/>
        </p:nvSpPr>
        <p:spPr>
          <a:xfrm>
            <a:off x="0" y="0"/>
            <a:ext cx="9141714" cy="5143500"/>
          </a:xfrm>
          <a:custGeom>
            <a:avLst/>
            <a:gdLst>
              <a:gd name="connsiteX0" fmla="*/ 0 w 12188952"/>
              <a:gd name="connsiteY0" fmla="*/ 0 h 6858000"/>
              <a:gd name="connsiteX1" fmla="*/ 914400 w 12188952"/>
              <a:gd name="connsiteY1" fmla="*/ 0 h 6858000"/>
              <a:gd name="connsiteX2" fmla="*/ 914400 w 12188952"/>
              <a:gd name="connsiteY2" fmla="*/ 5943600 h 6858000"/>
              <a:gd name="connsiteX3" fmla="*/ 12188952 w 12188952"/>
              <a:gd name="connsiteY3" fmla="*/ 5943600 h 6858000"/>
              <a:gd name="connsiteX4" fmla="*/ 12188952 w 12188952"/>
              <a:gd name="connsiteY4" fmla="*/ 6858000 h 6858000"/>
              <a:gd name="connsiteX5" fmla="*/ 914400 w 12188952"/>
              <a:gd name="connsiteY5" fmla="*/ 6858000 h 6858000"/>
              <a:gd name="connsiteX6" fmla="*/ 0 w 12188952"/>
              <a:gd name="connsiteY6" fmla="*/ 6858000 h 6858000"/>
              <a:gd name="connsiteX7" fmla="*/ 0 w 12188952"/>
              <a:gd name="connsiteY7" fmla="*/ 59436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88952" h="6858000">
                <a:moveTo>
                  <a:pt x="0" y="0"/>
                </a:moveTo>
                <a:lnTo>
                  <a:pt x="914400" y="0"/>
                </a:lnTo>
                <a:lnTo>
                  <a:pt x="914400" y="5943600"/>
                </a:lnTo>
                <a:lnTo>
                  <a:pt x="12188952" y="5943600"/>
                </a:lnTo>
                <a:lnTo>
                  <a:pt x="12188952" y="6858000"/>
                </a:lnTo>
                <a:lnTo>
                  <a:pt x="914400" y="6858000"/>
                </a:lnTo>
                <a:lnTo>
                  <a:pt x="0" y="6858000"/>
                </a:lnTo>
                <a:lnTo>
                  <a:pt x="0" y="5943600"/>
                </a:lnTo>
                <a:close/>
              </a:path>
            </a:pathLst>
          </a:custGeom>
          <a:solidFill>
            <a:srgbClr val="460F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7" tIns="34289" rIns="68577" bIns="34289" rtlCol="0" anchor="ctr"/>
          <a:lstStyle/>
          <a:p>
            <a:pPr algn="ctr" defTabSz="685766"/>
            <a:endParaRPr lang="en-US" sz="1400" dirty="0">
              <a:solidFill>
                <a:srgbClr val="FFFFFF"/>
              </a:solidFill>
              <a:latin typeface="Jacobs Chronos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="" xmlns:a16="http://schemas.microsoft.com/office/drawing/2014/main" id="{497DFB3E-CCDD-42C2-8947-D4DB09500896}"/>
              </a:ext>
            </a:extLst>
          </p:cNvPr>
          <p:cNvGrpSpPr/>
          <p:nvPr userDrawn="1"/>
        </p:nvGrpSpPr>
        <p:grpSpPr>
          <a:xfrm>
            <a:off x="685803" y="3"/>
            <a:ext cx="8458199" cy="4457699"/>
            <a:chOff x="922993" y="0"/>
            <a:chExt cx="11265832" cy="5943600"/>
          </a:xfrm>
        </p:grpSpPr>
        <p:sp>
          <p:nvSpPr>
            <p:cNvPr id="5" name="Rectangle 4">
              <a:extLst>
                <a:ext uri="{FF2B5EF4-FFF2-40B4-BE49-F238E27FC236}">
                  <a16:creationId xmlns="" xmlns:a16="http://schemas.microsoft.com/office/drawing/2014/main" id="{1E6A1C5B-AB17-4B26-A73F-A3EC00F871A5}"/>
                </a:ext>
              </a:extLst>
            </p:cNvPr>
            <p:cNvSpPr/>
            <p:nvPr userDrawn="1"/>
          </p:nvSpPr>
          <p:spPr>
            <a:xfrm>
              <a:off x="922993" y="0"/>
              <a:ext cx="10361686" cy="5943600"/>
            </a:xfrm>
            <a:prstGeom prst="rect">
              <a:avLst/>
            </a:prstGeom>
            <a:solidFill>
              <a:srgbClr val="A800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 dirty="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="" xmlns:a16="http://schemas.microsoft.com/office/drawing/2014/main" id="{399412C3-1AE2-4363-9FA9-BD085274D3E6}"/>
                </a:ext>
              </a:extLst>
            </p:cNvPr>
            <p:cNvSpPr/>
            <p:nvPr userDrawn="1"/>
          </p:nvSpPr>
          <p:spPr>
            <a:xfrm>
              <a:off x="11246400" y="0"/>
              <a:ext cx="942425" cy="5943600"/>
            </a:xfrm>
            <a:prstGeom prst="rect">
              <a:avLst/>
            </a:prstGeom>
            <a:solidFill>
              <a:srgbClr val="6E006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6CF888F2-E176-4A64-9F96-68EA2FA30ED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3040" y="4649779"/>
            <a:ext cx="2518875" cy="281106"/>
          </a:xfrm>
          <a:prstGeom prst="rect">
            <a:avLst/>
          </a:prstGeom>
        </p:spPr>
      </p:pic>
      <p:sp>
        <p:nvSpPr>
          <p:cNvPr id="8" name="L-Shape 7">
            <a:extLst>
              <a:ext uri="{FF2B5EF4-FFF2-40B4-BE49-F238E27FC236}">
                <a16:creationId xmlns="" xmlns:a16="http://schemas.microsoft.com/office/drawing/2014/main" id="{145770B2-1A04-48B5-B7E8-57E319F76EC7}"/>
              </a:ext>
            </a:extLst>
          </p:cNvPr>
          <p:cNvSpPr/>
          <p:nvPr userDrawn="1"/>
        </p:nvSpPr>
        <p:spPr>
          <a:xfrm rot="10800000">
            <a:off x="-413" y="4457232"/>
            <a:ext cx="685800" cy="685800"/>
          </a:xfrm>
          <a:prstGeom prst="corne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7" tIns="34289" rIns="68577" bIns="34289" rtlCol="0" anchor="ctr"/>
          <a:lstStyle/>
          <a:p>
            <a:pPr algn="ctr" defTabSz="685766"/>
            <a:endParaRPr lang="en-AU" sz="1400">
              <a:solidFill>
                <a:srgbClr val="FFFFFF"/>
              </a:solidFill>
              <a:latin typeface="Jacobs Chronos"/>
            </a:endParaRPr>
          </a:p>
        </p:txBody>
      </p:sp>
      <p:sp>
        <p:nvSpPr>
          <p:cNvPr id="10" name="Subtitle 2">
            <a:extLst>
              <a:ext uri="{FF2B5EF4-FFF2-40B4-BE49-F238E27FC236}">
                <a16:creationId xmlns="" xmlns:a16="http://schemas.microsoft.com/office/drawing/2014/main" id="{7441B77A-1A48-4BA2-8129-F0A8914DA2B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7136" y="2983230"/>
            <a:ext cx="6240780" cy="1371600"/>
          </a:xfrm>
          <a:prstGeom prst="rect">
            <a:avLst/>
          </a:prstGeom>
          <a:noFill/>
        </p:spPr>
        <p:txBody>
          <a:bodyPr lIns="68577" tIns="34289" rIns="68577" bIns="34289">
            <a:noAutofit/>
          </a:bodyPr>
          <a:lstStyle>
            <a:lvl1pPr marL="0" indent="0" algn="l">
              <a:buNone/>
              <a:defRPr sz="2100">
                <a:solidFill>
                  <a:schemeClr val="bg1"/>
                </a:solidFill>
              </a:defRPr>
            </a:lvl1pPr>
            <a:lvl2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2pPr>
            <a:lvl3pPr marL="685766" indent="0" algn="ctr">
              <a:buNone/>
              <a:defRPr sz="140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4" indent="0" algn="ctr">
              <a:buNone/>
              <a:defRPr sz="1200"/>
            </a:lvl9pPr>
          </a:lstStyle>
          <a:p>
            <a:r>
              <a:rPr lang="en-US" dirty="0"/>
              <a:t>Other information, 28pt</a:t>
            </a:r>
          </a:p>
        </p:txBody>
      </p:sp>
      <p:sp>
        <p:nvSpPr>
          <p:cNvPr id="19" name="Text Placeholder 22">
            <a:extLst>
              <a:ext uri="{FF2B5EF4-FFF2-40B4-BE49-F238E27FC236}">
                <a16:creationId xmlns="" xmlns:a16="http://schemas.microsoft.com/office/drawing/2014/main" id="{9E40AFA9-2B4F-4A46-80F0-6C9EA73C6D6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89436" y="1631158"/>
            <a:ext cx="5828109" cy="1128713"/>
          </a:xfrm>
          <a:prstGeom prst="rect">
            <a:avLst/>
          </a:prstGeom>
        </p:spPr>
        <p:txBody>
          <a:bodyPr lIns="68577" tIns="34289" rIns="68577" bIns="34289" anchor="b"/>
          <a:lstStyle>
            <a:lvl1pPr marL="0" indent="0">
              <a:buFontTx/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Thank You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="" xmlns:a16="http://schemas.microsoft.com/office/drawing/2014/main" id="{9C96F09B-1F32-4067-B80B-4684EDE36A9E}"/>
              </a:ext>
            </a:extLst>
          </p:cNvPr>
          <p:cNvGrpSpPr/>
          <p:nvPr userDrawn="1"/>
        </p:nvGrpSpPr>
        <p:grpSpPr>
          <a:xfrm>
            <a:off x="1203933" y="4603022"/>
            <a:ext cx="2340154" cy="307523"/>
            <a:chOff x="1605241" y="6137360"/>
            <a:chExt cx="3120205" cy="410030"/>
          </a:xfrm>
        </p:grpSpPr>
        <p:pic>
          <p:nvPicPr>
            <p:cNvPr id="18" name="Picture 17">
              <a:hlinkClick r:id="rId3"/>
              <a:extLst>
                <a:ext uri="{FF2B5EF4-FFF2-40B4-BE49-F238E27FC236}">
                  <a16:creationId xmlns="" xmlns:a16="http://schemas.microsoft.com/office/drawing/2014/main" id="{669413BB-12F1-45E7-89FB-E41C67B3F22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39053" y="6150970"/>
              <a:ext cx="474898" cy="385741"/>
            </a:xfrm>
            <a:prstGeom prst="rect">
              <a:avLst/>
            </a:prstGeom>
          </p:spPr>
        </p:pic>
        <p:pic>
          <p:nvPicPr>
            <p:cNvPr id="20" name="Picture 19">
              <a:hlinkClick r:id="rId5"/>
              <a:extLst>
                <a:ext uri="{FF2B5EF4-FFF2-40B4-BE49-F238E27FC236}">
                  <a16:creationId xmlns="" xmlns:a16="http://schemas.microsoft.com/office/drawing/2014/main" id="{0CA1D6FB-E247-4A91-BE7E-210D98E81B5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48419" y="6140293"/>
              <a:ext cx="405785" cy="407097"/>
            </a:xfrm>
            <a:prstGeom prst="rect">
              <a:avLst/>
            </a:prstGeom>
          </p:spPr>
        </p:pic>
        <p:pic>
          <p:nvPicPr>
            <p:cNvPr id="21" name="Picture 20">
              <a:hlinkClick r:id="rId7"/>
              <a:extLst>
                <a:ext uri="{FF2B5EF4-FFF2-40B4-BE49-F238E27FC236}">
                  <a16:creationId xmlns="" xmlns:a16="http://schemas.microsoft.com/office/drawing/2014/main" id="{BBB69E18-16F2-4155-BFF8-90D024410F1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8800" y="6137360"/>
              <a:ext cx="405785" cy="405785"/>
            </a:xfrm>
            <a:prstGeom prst="rect">
              <a:avLst/>
            </a:prstGeom>
          </p:spPr>
        </p:pic>
        <p:pic>
          <p:nvPicPr>
            <p:cNvPr id="22" name="Picture 21">
              <a:hlinkClick r:id="rId9"/>
              <a:extLst>
                <a:ext uri="{FF2B5EF4-FFF2-40B4-BE49-F238E27FC236}">
                  <a16:creationId xmlns="" xmlns:a16="http://schemas.microsoft.com/office/drawing/2014/main" id="{68956B1A-C302-463F-AE22-9CD6168C174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428" y="6168337"/>
              <a:ext cx="519018" cy="363722"/>
            </a:xfrm>
            <a:prstGeom prst="rect">
              <a:avLst/>
            </a:prstGeom>
          </p:spPr>
        </p:pic>
        <p:pic>
          <p:nvPicPr>
            <p:cNvPr id="23" name="Picture 22">
              <a:hlinkClick r:id="rId11"/>
              <a:extLst>
                <a:ext uri="{FF2B5EF4-FFF2-40B4-BE49-F238E27FC236}">
                  <a16:creationId xmlns="" xmlns:a16="http://schemas.microsoft.com/office/drawing/2014/main" id="{101FD6C9-2D9A-41C8-8E3E-5462433E319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05241" y="6188381"/>
              <a:ext cx="359091" cy="35476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8470254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over Re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: Shape 2">
            <a:extLst>
              <a:ext uri="{FF2B5EF4-FFF2-40B4-BE49-F238E27FC236}">
                <a16:creationId xmlns="" xmlns:a16="http://schemas.microsoft.com/office/drawing/2014/main" id="{354D582E-9525-4F01-8272-ED2271BD208D}"/>
              </a:ext>
            </a:extLst>
          </p:cNvPr>
          <p:cNvSpPr/>
          <p:nvPr userDrawn="1"/>
        </p:nvSpPr>
        <p:spPr>
          <a:xfrm>
            <a:off x="0" y="0"/>
            <a:ext cx="9141714" cy="5143500"/>
          </a:xfrm>
          <a:custGeom>
            <a:avLst/>
            <a:gdLst>
              <a:gd name="connsiteX0" fmla="*/ 0 w 12188952"/>
              <a:gd name="connsiteY0" fmla="*/ 0 h 6858000"/>
              <a:gd name="connsiteX1" fmla="*/ 914400 w 12188952"/>
              <a:gd name="connsiteY1" fmla="*/ 0 h 6858000"/>
              <a:gd name="connsiteX2" fmla="*/ 914400 w 12188952"/>
              <a:gd name="connsiteY2" fmla="*/ 5943600 h 6858000"/>
              <a:gd name="connsiteX3" fmla="*/ 12188952 w 12188952"/>
              <a:gd name="connsiteY3" fmla="*/ 5943600 h 6858000"/>
              <a:gd name="connsiteX4" fmla="*/ 12188952 w 12188952"/>
              <a:gd name="connsiteY4" fmla="*/ 6858000 h 6858000"/>
              <a:gd name="connsiteX5" fmla="*/ 914400 w 12188952"/>
              <a:gd name="connsiteY5" fmla="*/ 6858000 h 6858000"/>
              <a:gd name="connsiteX6" fmla="*/ 0 w 12188952"/>
              <a:gd name="connsiteY6" fmla="*/ 6858000 h 6858000"/>
              <a:gd name="connsiteX7" fmla="*/ 0 w 12188952"/>
              <a:gd name="connsiteY7" fmla="*/ 59436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88952" h="6858000">
                <a:moveTo>
                  <a:pt x="0" y="0"/>
                </a:moveTo>
                <a:lnTo>
                  <a:pt x="914400" y="0"/>
                </a:lnTo>
                <a:lnTo>
                  <a:pt x="914400" y="5943600"/>
                </a:lnTo>
                <a:lnTo>
                  <a:pt x="12188952" y="5943600"/>
                </a:lnTo>
                <a:lnTo>
                  <a:pt x="12188952" y="6858000"/>
                </a:lnTo>
                <a:lnTo>
                  <a:pt x="914400" y="6858000"/>
                </a:lnTo>
                <a:lnTo>
                  <a:pt x="0" y="6858000"/>
                </a:lnTo>
                <a:lnTo>
                  <a:pt x="0" y="5943600"/>
                </a:lnTo>
                <a:close/>
              </a:path>
            </a:pathLst>
          </a:custGeom>
          <a:solidFill>
            <a:srgbClr val="690A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7" tIns="34289" rIns="68577" bIns="34289" rtlCol="0" anchor="ctr"/>
          <a:lstStyle/>
          <a:p>
            <a:pPr algn="ctr" defTabSz="685766"/>
            <a:endParaRPr lang="en-US" sz="1400" dirty="0">
              <a:solidFill>
                <a:srgbClr val="FFFFFF"/>
              </a:solidFill>
              <a:latin typeface="Jacobs Chronos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="" xmlns:a16="http://schemas.microsoft.com/office/drawing/2014/main" id="{7673513D-D459-4A26-A468-AB830834F0DA}"/>
              </a:ext>
            </a:extLst>
          </p:cNvPr>
          <p:cNvGrpSpPr/>
          <p:nvPr userDrawn="1"/>
        </p:nvGrpSpPr>
        <p:grpSpPr>
          <a:xfrm>
            <a:off x="685803" y="0"/>
            <a:ext cx="8458199" cy="4457700"/>
            <a:chOff x="922993" y="0"/>
            <a:chExt cx="11265832" cy="5943600"/>
          </a:xfrm>
        </p:grpSpPr>
        <p:sp>
          <p:nvSpPr>
            <p:cNvPr id="5" name="Rectangle 4">
              <a:extLst>
                <a:ext uri="{FF2B5EF4-FFF2-40B4-BE49-F238E27FC236}">
                  <a16:creationId xmlns="" xmlns:a16="http://schemas.microsoft.com/office/drawing/2014/main" id="{54AA3FD8-E160-4267-A6CF-B5C39BC8184E}"/>
                </a:ext>
              </a:extLst>
            </p:cNvPr>
            <p:cNvSpPr/>
            <p:nvPr userDrawn="1"/>
          </p:nvSpPr>
          <p:spPr>
            <a:xfrm>
              <a:off x="922993" y="0"/>
              <a:ext cx="10361686" cy="5943600"/>
            </a:xfrm>
            <a:prstGeom prst="rect">
              <a:avLst/>
            </a:prstGeom>
            <a:solidFill>
              <a:srgbClr val="FF46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 dirty="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="" xmlns:a16="http://schemas.microsoft.com/office/drawing/2014/main" id="{51B6231B-F2C5-45A8-84E7-8D10013D6091}"/>
                </a:ext>
              </a:extLst>
            </p:cNvPr>
            <p:cNvSpPr/>
            <p:nvPr userDrawn="1"/>
          </p:nvSpPr>
          <p:spPr>
            <a:xfrm>
              <a:off x="11246400" y="0"/>
              <a:ext cx="942425" cy="5943600"/>
            </a:xfrm>
            <a:prstGeom prst="rect">
              <a:avLst/>
            </a:prstGeom>
            <a:solidFill>
              <a:srgbClr val="D728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73007B45-E4E3-4B47-AF19-2B718561CF2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3040" y="4649779"/>
            <a:ext cx="2518875" cy="281106"/>
          </a:xfrm>
          <a:prstGeom prst="rect">
            <a:avLst/>
          </a:prstGeom>
        </p:spPr>
      </p:pic>
      <p:sp>
        <p:nvSpPr>
          <p:cNvPr id="8" name="L-Shape 7">
            <a:extLst>
              <a:ext uri="{FF2B5EF4-FFF2-40B4-BE49-F238E27FC236}">
                <a16:creationId xmlns="" xmlns:a16="http://schemas.microsoft.com/office/drawing/2014/main" id="{70F32F28-55D2-4C6E-8196-5F4902F936A1}"/>
              </a:ext>
            </a:extLst>
          </p:cNvPr>
          <p:cNvSpPr/>
          <p:nvPr userDrawn="1"/>
        </p:nvSpPr>
        <p:spPr>
          <a:xfrm rot="10800000">
            <a:off x="-413" y="4457232"/>
            <a:ext cx="685800" cy="685800"/>
          </a:xfrm>
          <a:prstGeom prst="corne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7" tIns="34289" rIns="68577" bIns="34289" rtlCol="0" anchor="ctr"/>
          <a:lstStyle/>
          <a:p>
            <a:pPr algn="ctr" defTabSz="685766"/>
            <a:endParaRPr lang="en-AU" sz="1400">
              <a:solidFill>
                <a:srgbClr val="FFFFFF"/>
              </a:solidFill>
              <a:latin typeface="Jacobs Chronos"/>
            </a:endParaRPr>
          </a:p>
        </p:txBody>
      </p:sp>
      <p:sp>
        <p:nvSpPr>
          <p:cNvPr id="10" name="Subtitle 2">
            <a:extLst>
              <a:ext uri="{FF2B5EF4-FFF2-40B4-BE49-F238E27FC236}">
                <a16:creationId xmlns="" xmlns:a16="http://schemas.microsoft.com/office/drawing/2014/main" id="{322109E5-31C3-4DF7-B7D3-A9D2750477B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7136" y="2983230"/>
            <a:ext cx="6240780" cy="1371600"/>
          </a:xfrm>
          <a:prstGeom prst="rect">
            <a:avLst/>
          </a:prstGeom>
          <a:noFill/>
        </p:spPr>
        <p:txBody>
          <a:bodyPr lIns="68577" tIns="34289" rIns="68577" bIns="34289">
            <a:noAutofit/>
          </a:bodyPr>
          <a:lstStyle>
            <a:lvl1pPr marL="0" indent="0" algn="l">
              <a:buNone/>
              <a:defRPr sz="2100">
                <a:solidFill>
                  <a:schemeClr val="bg1"/>
                </a:solidFill>
              </a:defRPr>
            </a:lvl1pPr>
            <a:lvl2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2pPr>
            <a:lvl3pPr marL="685766" indent="0" algn="ctr">
              <a:buNone/>
              <a:defRPr sz="140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4" indent="0" algn="ctr">
              <a:buNone/>
              <a:defRPr sz="1200"/>
            </a:lvl9pPr>
          </a:lstStyle>
          <a:p>
            <a:r>
              <a:rPr lang="en-US" dirty="0"/>
              <a:t>Other information, 28pt</a:t>
            </a:r>
          </a:p>
        </p:txBody>
      </p:sp>
      <p:sp>
        <p:nvSpPr>
          <p:cNvPr id="19" name="Text Placeholder 22">
            <a:extLst>
              <a:ext uri="{FF2B5EF4-FFF2-40B4-BE49-F238E27FC236}">
                <a16:creationId xmlns="" xmlns:a16="http://schemas.microsoft.com/office/drawing/2014/main" id="{B7664C22-1578-41A1-AE8B-54B8E10D5AC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89436" y="1631158"/>
            <a:ext cx="5828109" cy="1128713"/>
          </a:xfrm>
          <a:prstGeom prst="rect">
            <a:avLst/>
          </a:prstGeom>
        </p:spPr>
        <p:txBody>
          <a:bodyPr lIns="68577" tIns="34289" rIns="68577" bIns="34289" anchor="b"/>
          <a:lstStyle>
            <a:lvl1pPr marL="0" indent="0">
              <a:buFontTx/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Thank You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="" xmlns:a16="http://schemas.microsoft.com/office/drawing/2014/main" id="{B26140CF-DC17-4C8C-9613-F6EA622E2EE1}"/>
              </a:ext>
            </a:extLst>
          </p:cNvPr>
          <p:cNvGrpSpPr/>
          <p:nvPr userDrawn="1"/>
        </p:nvGrpSpPr>
        <p:grpSpPr>
          <a:xfrm>
            <a:off x="1203933" y="4603022"/>
            <a:ext cx="2340154" cy="307523"/>
            <a:chOff x="1605241" y="6137360"/>
            <a:chExt cx="3120205" cy="410030"/>
          </a:xfrm>
        </p:grpSpPr>
        <p:pic>
          <p:nvPicPr>
            <p:cNvPr id="18" name="Picture 17">
              <a:hlinkClick r:id="rId3"/>
              <a:extLst>
                <a:ext uri="{FF2B5EF4-FFF2-40B4-BE49-F238E27FC236}">
                  <a16:creationId xmlns="" xmlns:a16="http://schemas.microsoft.com/office/drawing/2014/main" id="{A8DE5515-02CC-4B22-8288-37DA506F53B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39053" y="6150970"/>
              <a:ext cx="474898" cy="385741"/>
            </a:xfrm>
            <a:prstGeom prst="rect">
              <a:avLst/>
            </a:prstGeom>
          </p:spPr>
        </p:pic>
        <p:pic>
          <p:nvPicPr>
            <p:cNvPr id="20" name="Picture 19">
              <a:hlinkClick r:id="rId5"/>
              <a:extLst>
                <a:ext uri="{FF2B5EF4-FFF2-40B4-BE49-F238E27FC236}">
                  <a16:creationId xmlns="" xmlns:a16="http://schemas.microsoft.com/office/drawing/2014/main" id="{CC87987D-06AC-4139-AFD5-FFDEE23EB16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48419" y="6140293"/>
              <a:ext cx="405785" cy="407097"/>
            </a:xfrm>
            <a:prstGeom prst="rect">
              <a:avLst/>
            </a:prstGeom>
          </p:spPr>
        </p:pic>
        <p:pic>
          <p:nvPicPr>
            <p:cNvPr id="21" name="Picture 20">
              <a:hlinkClick r:id="rId7"/>
              <a:extLst>
                <a:ext uri="{FF2B5EF4-FFF2-40B4-BE49-F238E27FC236}">
                  <a16:creationId xmlns="" xmlns:a16="http://schemas.microsoft.com/office/drawing/2014/main" id="{2E39AB28-E36E-4848-9915-D9EC54C4A60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8800" y="6137360"/>
              <a:ext cx="405785" cy="405785"/>
            </a:xfrm>
            <a:prstGeom prst="rect">
              <a:avLst/>
            </a:prstGeom>
          </p:spPr>
        </p:pic>
        <p:pic>
          <p:nvPicPr>
            <p:cNvPr id="22" name="Picture 21">
              <a:hlinkClick r:id="rId9"/>
              <a:extLst>
                <a:ext uri="{FF2B5EF4-FFF2-40B4-BE49-F238E27FC236}">
                  <a16:creationId xmlns="" xmlns:a16="http://schemas.microsoft.com/office/drawing/2014/main" id="{EF2566AC-457C-47FC-B98B-399CB928D7A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428" y="6168337"/>
              <a:ext cx="519018" cy="363722"/>
            </a:xfrm>
            <a:prstGeom prst="rect">
              <a:avLst/>
            </a:prstGeom>
          </p:spPr>
        </p:pic>
        <p:pic>
          <p:nvPicPr>
            <p:cNvPr id="23" name="Picture 22">
              <a:hlinkClick r:id="rId11"/>
              <a:extLst>
                <a:ext uri="{FF2B5EF4-FFF2-40B4-BE49-F238E27FC236}">
                  <a16:creationId xmlns="" xmlns:a16="http://schemas.microsoft.com/office/drawing/2014/main" id="{14D32DF8-E0A0-42B3-8212-CC66345E834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05241" y="6188381"/>
              <a:ext cx="359091" cy="35476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0483559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over Yellow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: Shape 2">
            <a:extLst>
              <a:ext uri="{FF2B5EF4-FFF2-40B4-BE49-F238E27FC236}">
                <a16:creationId xmlns="" xmlns:a16="http://schemas.microsoft.com/office/drawing/2014/main" id="{C66AA33D-C4BB-4A89-8BAF-869688A033A7}"/>
              </a:ext>
            </a:extLst>
          </p:cNvPr>
          <p:cNvSpPr/>
          <p:nvPr userDrawn="1"/>
        </p:nvSpPr>
        <p:spPr>
          <a:xfrm>
            <a:off x="0" y="0"/>
            <a:ext cx="9141714" cy="5143500"/>
          </a:xfrm>
          <a:custGeom>
            <a:avLst/>
            <a:gdLst>
              <a:gd name="connsiteX0" fmla="*/ 0 w 12188952"/>
              <a:gd name="connsiteY0" fmla="*/ 0 h 6858000"/>
              <a:gd name="connsiteX1" fmla="*/ 914400 w 12188952"/>
              <a:gd name="connsiteY1" fmla="*/ 0 h 6858000"/>
              <a:gd name="connsiteX2" fmla="*/ 914400 w 12188952"/>
              <a:gd name="connsiteY2" fmla="*/ 5943600 h 6858000"/>
              <a:gd name="connsiteX3" fmla="*/ 12188952 w 12188952"/>
              <a:gd name="connsiteY3" fmla="*/ 5943600 h 6858000"/>
              <a:gd name="connsiteX4" fmla="*/ 12188952 w 12188952"/>
              <a:gd name="connsiteY4" fmla="*/ 6858000 h 6858000"/>
              <a:gd name="connsiteX5" fmla="*/ 914400 w 12188952"/>
              <a:gd name="connsiteY5" fmla="*/ 6858000 h 6858000"/>
              <a:gd name="connsiteX6" fmla="*/ 0 w 12188952"/>
              <a:gd name="connsiteY6" fmla="*/ 6858000 h 6858000"/>
              <a:gd name="connsiteX7" fmla="*/ 0 w 12188952"/>
              <a:gd name="connsiteY7" fmla="*/ 59436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88952" h="6858000">
                <a:moveTo>
                  <a:pt x="0" y="0"/>
                </a:moveTo>
                <a:lnTo>
                  <a:pt x="914400" y="0"/>
                </a:lnTo>
                <a:lnTo>
                  <a:pt x="914400" y="5943600"/>
                </a:lnTo>
                <a:lnTo>
                  <a:pt x="12188952" y="5943600"/>
                </a:lnTo>
                <a:lnTo>
                  <a:pt x="12188952" y="6858000"/>
                </a:lnTo>
                <a:lnTo>
                  <a:pt x="914400" y="6858000"/>
                </a:lnTo>
                <a:lnTo>
                  <a:pt x="0" y="6858000"/>
                </a:lnTo>
                <a:lnTo>
                  <a:pt x="0" y="5943600"/>
                </a:lnTo>
                <a:close/>
              </a:path>
            </a:pathLst>
          </a:custGeom>
          <a:solidFill>
            <a:srgbClr val="A04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7" tIns="34289" rIns="68577" bIns="34289" rtlCol="0" anchor="ctr"/>
          <a:lstStyle/>
          <a:p>
            <a:pPr algn="ctr" defTabSz="685766"/>
            <a:endParaRPr lang="en-US" sz="1400" dirty="0">
              <a:solidFill>
                <a:srgbClr val="FFFFFF"/>
              </a:solidFill>
              <a:latin typeface="Jacobs Chronos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="" xmlns:a16="http://schemas.microsoft.com/office/drawing/2014/main" id="{99C5D12E-DB67-4958-8D99-A3B81751DFE3}"/>
              </a:ext>
            </a:extLst>
          </p:cNvPr>
          <p:cNvGrpSpPr/>
          <p:nvPr userDrawn="1"/>
        </p:nvGrpSpPr>
        <p:grpSpPr>
          <a:xfrm>
            <a:off x="685803" y="0"/>
            <a:ext cx="8458199" cy="4457700"/>
            <a:chOff x="922993" y="0"/>
            <a:chExt cx="11277599" cy="5943600"/>
          </a:xfrm>
        </p:grpSpPr>
        <p:sp>
          <p:nvSpPr>
            <p:cNvPr id="5" name="Rectangle 4">
              <a:extLst>
                <a:ext uri="{FF2B5EF4-FFF2-40B4-BE49-F238E27FC236}">
                  <a16:creationId xmlns="" xmlns:a16="http://schemas.microsoft.com/office/drawing/2014/main" id="{49AD4268-440C-442E-85CA-F84338F78239}"/>
                </a:ext>
              </a:extLst>
            </p:cNvPr>
            <p:cNvSpPr/>
            <p:nvPr userDrawn="1"/>
          </p:nvSpPr>
          <p:spPr>
            <a:xfrm>
              <a:off x="922993" y="0"/>
              <a:ext cx="10361686" cy="5943600"/>
            </a:xfrm>
            <a:prstGeom prst="rect">
              <a:avLst/>
            </a:prstGeom>
            <a:solidFill>
              <a:srgbClr val="FFB4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 dirty="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="" xmlns:a16="http://schemas.microsoft.com/office/drawing/2014/main" id="{B5C07D76-D2DD-4B5E-AA3D-4F0D1B92600F}"/>
                </a:ext>
              </a:extLst>
            </p:cNvPr>
            <p:cNvSpPr/>
            <p:nvPr userDrawn="1"/>
          </p:nvSpPr>
          <p:spPr>
            <a:xfrm>
              <a:off x="11246400" y="0"/>
              <a:ext cx="954192" cy="5943600"/>
            </a:xfrm>
            <a:prstGeom prst="rect">
              <a:avLst/>
            </a:prstGeom>
            <a:solidFill>
              <a:srgbClr val="FFA01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60F0C7EC-4198-42B3-87B0-4010357DFAE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3040" y="4649779"/>
            <a:ext cx="2518875" cy="281106"/>
          </a:xfrm>
          <a:prstGeom prst="rect">
            <a:avLst/>
          </a:prstGeom>
        </p:spPr>
      </p:pic>
      <p:sp>
        <p:nvSpPr>
          <p:cNvPr id="8" name="L-Shape 7">
            <a:extLst>
              <a:ext uri="{FF2B5EF4-FFF2-40B4-BE49-F238E27FC236}">
                <a16:creationId xmlns="" xmlns:a16="http://schemas.microsoft.com/office/drawing/2014/main" id="{85A3F116-CE8A-4091-B050-6E29E36E1903}"/>
              </a:ext>
            </a:extLst>
          </p:cNvPr>
          <p:cNvSpPr/>
          <p:nvPr userDrawn="1"/>
        </p:nvSpPr>
        <p:spPr>
          <a:xfrm rot="10800000">
            <a:off x="-413" y="4457232"/>
            <a:ext cx="685800" cy="685800"/>
          </a:xfrm>
          <a:prstGeom prst="corne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7" tIns="34289" rIns="68577" bIns="34289" rtlCol="0" anchor="ctr"/>
          <a:lstStyle/>
          <a:p>
            <a:pPr algn="ctr" defTabSz="685766"/>
            <a:endParaRPr lang="en-AU" sz="1400">
              <a:solidFill>
                <a:srgbClr val="FFFFFF"/>
              </a:solidFill>
              <a:latin typeface="Jacobs Chronos"/>
            </a:endParaRPr>
          </a:p>
        </p:txBody>
      </p:sp>
      <p:sp>
        <p:nvSpPr>
          <p:cNvPr id="10" name="Subtitle 2">
            <a:extLst>
              <a:ext uri="{FF2B5EF4-FFF2-40B4-BE49-F238E27FC236}">
                <a16:creationId xmlns="" xmlns:a16="http://schemas.microsoft.com/office/drawing/2014/main" id="{432F9285-DB4B-4410-B576-0FCBE590FC8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7136" y="2983230"/>
            <a:ext cx="6240780" cy="1371600"/>
          </a:xfrm>
          <a:prstGeom prst="rect">
            <a:avLst/>
          </a:prstGeom>
          <a:noFill/>
        </p:spPr>
        <p:txBody>
          <a:bodyPr lIns="68577" tIns="34289" rIns="68577" bIns="34289">
            <a:noAutofit/>
          </a:bodyPr>
          <a:lstStyle>
            <a:lvl1pPr marL="0" indent="0" algn="l">
              <a:buNone/>
              <a:defRPr sz="2100">
                <a:solidFill>
                  <a:schemeClr val="tx1"/>
                </a:solidFill>
              </a:defRPr>
            </a:lvl1pPr>
            <a:lvl2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2pPr>
            <a:lvl3pPr marL="685766" indent="0" algn="ctr">
              <a:buNone/>
              <a:defRPr sz="140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4" indent="0" algn="ctr">
              <a:buNone/>
              <a:defRPr sz="1200"/>
            </a:lvl9pPr>
          </a:lstStyle>
          <a:p>
            <a:r>
              <a:rPr lang="en-US" dirty="0"/>
              <a:t>Other information, 28pt</a:t>
            </a:r>
          </a:p>
        </p:txBody>
      </p:sp>
      <p:sp>
        <p:nvSpPr>
          <p:cNvPr id="17" name="Text Placeholder 22">
            <a:extLst>
              <a:ext uri="{FF2B5EF4-FFF2-40B4-BE49-F238E27FC236}">
                <a16:creationId xmlns="" xmlns:a16="http://schemas.microsoft.com/office/drawing/2014/main" id="{A70E7D44-B911-4FA0-9BB8-9D8E54408AF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89436" y="1631158"/>
            <a:ext cx="5828109" cy="1128713"/>
          </a:xfrm>
          <a:prstGeom prst="rect">
            <a:avLst/>
          </a:prstGeom>
        </p:spPr>
        <p:txBody>
          <a:bodyPr lIns="68577" tIns="34289" rIns="68577" bIns="34289" anchor="b"/>
          <a:lstStyle>
            <a:lvl1pPr marL="0" indent="0">
              <a:buFontTx/>
              <a:buNone/>
              <a:defRPr sz="36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Thank You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="" xmlns:a16="http://schemas.microsoft.com/office/drawing/2014/main" id="{12C11AF5-FE73-497F-836F-C894AEFF5F39}"/>
              </a:ext>
            </a:extLst>
          </p:cNvPr>
          <p:cNvGrpSpPr/>
          <p:nvPr userDrawn="1"/>
        </p:nvGrpSpPr>
        <p:grpSpPr>
          <a:xfrm>
            <a:off x="1203933" y="4603022"/>
            <a:ext cx="2340154" cy="307523"/>
            <a:chOff x="1605241" y="6137360"/>
            <a:chExt cx="3120205" cy="410030"/>
          </a:xfrm>
        </p:grpSpPr>
        <p:pic>
          <p:nvPicPr>
            <p:cNvPr id="19" name="Picture 18">
              <a:hlinkClick r:id="rId3"/>
              <a:extLst>
                <a:ext uri="{FF2B5EF4-FFF2-40B4-BE49-F238E27FC236}">
                  <a16:creationId xmlns="" xmlns:a16="http://schemas.microsoft.com/office/drawing/2014/main" id="{1ACAB1A4-7FC3-4BCB-84EB-7796CAECF65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39053" y="6150970"/>
              <a:ext cx="474898" cy="385741"/>
            </a:xfrm>
            <a:prstGeom prst="rect">
              <a:avLst/>
            </a:prstGeom>
          </p:spPr>
        </p:pic>
        <p:pic>
          <p:nvPicPr>
            <p:cNvPr id="20" name="Picture 19">
              <a:hlinkClick r:id="rId5"/>
              <a:extLst>
                <a:ext uri="{FF2B5EF4-FFF2-40B4-BE49-F238E27FC236}">
                  <a16:creationId xmlns="" xmlns:a16="http://schemas.microsoft.com/office/drawing/2014/main" id="{1DC4B5B5-BC11-4D71-9E17-495F3B42506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48419" y="6140293"/>
              <a:ext cx="405785" cy="407097"/>
            </a:xfrm>
            <a:prstGeom prst="rect">
              <a:avLst/>
            </a:prstGeom>
          </p:spPr>
        </p:pic>
        <p:pic>
          <p:nvPicPr>
            <p:cNvPr id="21" name="Picture 20">
              <a:hlinkClick r:id="rId7"/>
              <a:extLst>
                <a:ext uri="{FF2B5EF4-FFF2-40B4-BE49-F238E27FC236}">
                  <a16:creationId xmlns="" xmlns:a16="http://schemas.microsoft.com/office/drawing/2014/main" id="{99FCB893-18C3-498D-AB19-425857B0910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8800" y="6137360"/>
              <a:ext cx="405785" cy="405785"/>
            </a:xfrm>
            <a:prstGeom prst="rect">
              <a:avLst/>
            </a:prstGeom>
          </p:spPr>
        </p:pic>
        <p:pic>
          <p:nvPicPr>
            <p:cNvPr id="22" name="Picture 21">
              <a:hlinkClick r:id="rId9"/>
              <a:extLst>
                <a:ext uri="{FF2B5EF4-FFF2-40B4-BE49-F238E27FC236}">
                  <a16:creationId xmlns="" xmlns:a16="http://schemas.microsoft.com/office/drawing/2014/main" id="{8E1273C0-53AE-40A9-9B1A-2F1BF4EBD1E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428" y="6168337"/>
              <a:ext cx="519018" cy="363722"/>
            </a:xfrm>
            <a:prstGeom prst="rect">
              <a:avLst/>
            </a:prstGeom>
          </p:spPr>
        </p:pic>
        <p:pic>
          <p:nvPicPr>
            <p:cNvPr id="23" name="Picture 22">
              <a:hlinkClick r:id="rId11"/>
              <a:extLst>
                <a:ext uri="{FF2B5EF4-FFF2-40B4-BE49-F238E27FC236}">
                  <a16:creationId xmlns="" xmlns:a16="http://schemas.microsoft.com/office/drawing/2014/main" id="{4C05C6EA-029A-4D4E-9AE5-5F7BCFC6526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05241" y="6188381"/>
              <a:ext cx="359091" cy="35476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5394150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over Gree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: Shape 2">
            <a:extLst>
              <a:ext uri="{FF2B5EF4-FFF2-40B4-BE49-F238E27FC236}">
                <a16:creationId xmlns="" xmlns:a16="http://schemas.microsoft.com/office/drawing/2014/main" id="{FD3F75BC-4A92-41D5-A8DA-D3E84975C934}"/>
              </a:ext>
            </a:extLst>
          </p:cNvPr>
          <p:cNvSpPr/>
          <p:nvPr userDrawn="1"/>
        </p:nvSpPr>
        <p:spPr>
          <a:xfrm>
            <a:off x="0" y="0"/>
            <a:ext cx="9141714" cy="5143500"/>
          </a:xfrm>
          <a:custGeom>
            <a:avLst/>
            <a:gdLst>
              <a:gd name="connsiteX0" fmla="*/ 0 w 12188952"/>
              <a:gd name="connsiteY0" fmla="*/ 0 h 6858000"/>
              <a:gd name="connsiteX1" fmla="*/ 914400 w 12188952"/>
              <a:gd name="connsiteY1" fmla="*/ 0 h 6858000"/>
              <a:gd name="connsiteX2" fmla="*/ 914400 w 12188952"/>
              <a:gd name="connsiteY2" fmla="*/ 5943600 h 6858000"/>
              <a:gd name="connsiteX3" fmla="*/ 12188952 w 12188952"/>
              <a:gd name="connsiteY3" fmla="*/ 5943600 h 6858000"/>
              <a:gd name="connsiteX4" fmla="*/ 12188952 w 12188952"/>
              <a:gd name="connsiteY4" fmla="*/ 6858000 h 6858000"/>
              <a:gd name="connsiteX5" fmla="*/ 914400 w 12188952"/>
              <a:gd name="connsiteY5" fmla="*/ 6858000 h 6858000"/>
              <a:gd name="connsiteX6" fmla="*/ 0 w 12188952"/>
              <a:gd name="connsiteY6" fmla="*/ 6858000 h 6858000"/>
              <a:gd name="connsiteX7" fmla="*/ 0 w 12188952"/>
              <a:gd name="connsiteY7" fmla="*/ 59436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88952" h="6858000">
                <a:moveTo>
                  <a:pt x="0" y="0"/>
                </a:moveTo>
                <a:lnTo>
                  <a:pt x="914400" y="0"/>
                </a:lnTo>
                <a:lnTo>
                  <a:pt x="914400" y="5943600"/>
                </a:lnTo>
                <a:lnTo>
                  <a:pt x="12188952" y="5943600"/>
                </a:lnTo>
                <a:lnTo>
                  <a:pt x="12188952" y="6858000"/>
                </a:lnTo>
                <a:lnTo>
                  <a:pt x="914400" y="6858000"/>
                </a:lnTo>
                <a:lnTo>
                  <a:pt x="0" y="6858000"/>
                </a:lnTo>
                <a:lnTo>
                  <a:pt x="0" y="5943600"/>
                </a:lnTo>
                <a:close/>
              </a:path>
            </a:pathLst>
          </a:custGeom>
          <a:solidFill>
            <a:srgbClr val="003C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7" tIns="34289" rIns="68577" bIns="34289" rtlCol="0" anchor="ctr"/>
          <a:lstStyle/>
          <a:p>
            <a:pPr algn="ctr" defTabSz="685766"/>
            <a:endParaRPr lang="en-US" sz="1400" dirty="0">
              <a:solidFill>
                <a:srgbClr val="FFFFFF"/>
              </a:solidFill>
              <a:latin typeface="Jacobs Chronos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="" xmlns:a16="http://schemas.microsoft.com/office/drawing/2014/main" id="{4FA705DD-56ED-4F54-AA91-35E616D4BC13}"/>
              </a:ext>
            </a:extLst>
          </p:cNvPr>
          <p:cNvGrpSpPr/>
          <p:nvPr userDrawn="1"/>
        </p:nvGrpSpPr>
        <p:grpSpPr>
          <a:xfrm>
            <a:off x="685803" y="0"/>
            <a:ext cx="8458199" cy="4457700"/>
            <a:chOff x="922993" y="0"/>
            <a:chExt cx="11265832" cy="5943600"/>
          </a:xfrm>
        </p:grpSpPr>
        <p:sp>
          <p:nvSpPr>
            <p:cNvPr id="5" name="Rectangle 4">
              <a:extLst>
                <a:ext uri="{FF2B5EF4-FFF2-40B4-BE49-F238E27FC236}">
                  <a16:creationId xmlns="" xmlns:a16="http://schemas.microsoft.com/office/drawing/2014/main" id="{CA983449-2E0B-43CA-9BC5-182C2EF5B47E}"/>
                </a:ext>
              </a:extLst>
            </p:cNvPr>
            <p:cNvSpPr/>
            <p:nvPr userDrawn="1"/>
          </p:nvSpPr>
          <p:spPr>
            <a:xfrm>
              <a:off x="922993" y="0"/>
              <a:ext cx="10361686" cy="5943600"/>
            </a:xfrm>
            <a:prstGeom prst="rect">
              <a:avLst/>
            </a:prstGeom>
            <a:solidFill>
              <a:srgbClr val="0AD2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 dirty="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="" xmlns:a16="http://schemas.microsoft.com/office/drawing/2014/main" id="{F53DDF91-51BF-4D32-98B7-15240757038B}"/>
                </a:ext>
              </a:extLst>
            </p:cNvPr>
            <p:cNvSpPr/>
            <p:nvPr userDrawn="1"/>
          </p:nvSpPr>
          <p:spPr>
            <a:xfrm>
              <a:off x="11246400" y="0"/>
              <a:ext cx="942425" cy="5943600"/>
            </a:xfrm>
            <a:prstGeom prst="rect">
              <a:avLst/>
            </a:prstGeom>
            <a:solidFill>
              <a:srgbClr val="007D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5BF651FB-2EEE-4CEC-AB1F-9990F441AE5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3040" y="4649779"/>
            <a:ext cx="2518875" cy="281106"/>
          </a:xfrm>
          <a:prstGeom prst="rect">
            <a:avLst/>
          </a:prstGeom>
        </p:spPr>
      </p:pic>
      <p:sp>
        <p:nvSpPr>
          <p:cNvPr id="8" name="L-Shape 7">
            <a:extLst>
              <a:ext uri="{FF2B5EF4-FFF2-40B4-BE49-F238E27FC236}">
                <a16:creationId xmlns="" xmlns:a16="http://schemas.microsoft.com/office/drawing/2014/main" id="{2A89CD49-FA2A-4E24-964A-A7AC94506A47}"/>
              </a:ext>
            </a:extLst>
          </p:cNvPr>
          <p:cNvSpPr/>
          <p:nvPr userDrawn="1"/>
        </p:nvSpPr>
        <p:spPr>
          <a:xfrm rot="10800000">
            <a:off x="-413" y="4457232"/>
            <a:ext cx="685800" cy="685800"/>
          </a:xfrm>
          <a:prstGeom prst="corne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7" tIns="34289" rIns="68577" bIns="34289" rtlCol="0" anchor="ctr"/>
          <a:lstStyle/>
          <a:p>
            <a:pPr algn="ctr" defTabSz="685766"/>
            <a:endParaRPr lang="en-AU" sz="1400">
              <a:solidFill>
                <a:srgbClr val="FFFFFF"/>
              </a:solidFill>
              <a:latin typeface="Jacobs Chronos"/>
            </a:endParaRPr>
          </a:p>
        </p:txBody>
      </p:sp>
      <p:sp>
        <p:nvSpPr>
          <p:cNvPr id="10" name="Subtitle 2">
            <a:extLst>
              <a:ext uri="{FF2B5EF4-FFF2-40B4-BE49-F238E27FC236}">
                <a16:creationId xmlns="" xmlns:a16="http://schemas.microsoft.com/office/drawing/2014/main" id="{DA80CB3F-B139-4AA5-868D-E62A3A2A823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7136" y="2983230"/>
            <a:ext cx="6240780" cy="1371600"/>
          </a:xfrm>
          <a:prstGeom prst="rect">
            <a:avLst/>
          </a:prstGeom>
          <a:noFill/>
        </p:spPr>
        <p:txBody>
          <a:bodyPr lIns="68577" tIns="34289" rIns="68577" bIns="34289">
            <a:noAutofit/>
          </a:bodyPr>
          <a:lstStyle>
            <a:lvl1pPr marL="0" indent="0" algn="l">
              <a:buNone/>
              <a:defRPr sz="2100">
                <a:solidFill>
                  <a:schemeClr val="bg1"/>
                </a:solidFill>
              </a:defRPr>
            </a:lvl1pPr>
            <a:lvl2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2pPr>
            <a:lvl3pPr marL="685766" indent="0" algn="ctr">
              <a:buNone/>
              <a:defRPr sz="140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4" indent="0" algn="ctr">
              <a:buNone/>
              <a:defRPr sz="1200"/>
            </a:lvl9pPr>
          </a:lstStyle>
          <a:p>
            <a:r>
              <a:rPr lang="en-US" dirty="0"/>
              <a:t>Other information, 28pt</a:t>
            </a:r>
          </a:p>
        </p:txBody>
      </p:sp>
      <p:sp>
        <p:nvSpPr>
          <p:cNvPr id="17" name="Text Placeholder 22">
            <a:extLst>
              <a:ext uri="{FF2B5EF4-FFF2-40B4-BE49-F238E27FC236}">
                <a16:creationId xmlns="" xmlns:a16="http://schemas.microsoft.com/office/drawing/2014/main" id="{19715368-2B09-42B3-B040-029DBA29CDA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89436" y="1631158"/>
            <a:ext cx="5828109" cy="1128713"/>
          </a:xfrm>
          <a:prstGeom prst="rect">
            <a:avLst/>
          </a:prstGeom>
        </p:spPr>
        <p:txBody>
          <a:bodyPr lIns="68577" tIns="34289" rIns="68577" bIns="34289" anchor="b"/>
          <a:lstStyle>
            <a:lvl1pPr marL="0" indent="0">
              <a:buFontTx/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Thank You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="" xmlns:a16="http://schemas.microsoft.com/office/drawing/2014/main" id="{01EDC421-108E-4B62-8C43-E5D1190D267C}"/>
              </a:ext>
            </a:extLst>
          </p:cNvPr>
          <p:cNvGrpSpPr/>
          <p:nvPr userDrawn="1"/>
        </p:nvGrpSpPr>
        <p:grpSpPr>
          <a:xfrm>
            <a:off x="1203933" y="4603022"/>
            <a:ext cx="2340154" cy="307523"/>
            <a:chOff x="1605241" y="6137360"/>
            <a:chExt cx="3120205" cy="410030"/>
          </a:xfrm>
        </p:grpSpPr>
        <p:pic>
          <p:nvPicPr>
            <p:cNvPr id="19" name="Picture 18">
              <a:hlinkClick r:id="rId3"/>
              <a:extLst>
                <a:ext uri="{FF2B5EF4-FFF2-40B4-BE49-F238E27FC236}">
                  <a16:creationId xmlns="" xmlns:a16="http://schemas.microsoft.com/office/drawing/2014/main" id="{B341D8EE-A808-4BD8-9630-3245EFD5EA1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39053" y="6150970"/>
              <a:ext cx="474898" cy="385741"/>
            </a:xfrm>
            <a:prstGeom prst="rect">
              <a:avLst/>
            </a:prstGeom>
          </p:spPr>
        </p:pic>
        <p:pic>
          <p:nvPicPr>
            <p:cNvPr id="20" name="Picture 19">
              <a:hlinkClick r:id="rId5"/>
              <a:extLst>
                <a:ext uri="{FF2B5EF4-FFF2-40B4-BE49-F238E27FC236}">
                  <a16:creationId xmlns="" xmlns:a16="http://schemas.microsoft.com/office/drawing/2014/main" id="{A79C7CD1-7957-4418-8E75-AAEDC511CB1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48419" y="6140293"/>
              <a:ext cx="405785" cy="407097"/>
            </a:xfrm>
            <a:prstGeom prst="rect">
              <a:avLst/>
            </a:prstGeom>
          </p:spPr>
        </p:pic>
        <p:pic>
          <p:nvPicPr>
            <p:cNvPr id="21" name="Picture 20">
              <a:hlinkClick r:id="rId7"/>
              <a:extLst>
                <a:ext uri="{FF2B5EF4-FFF2-40B4-BE49-F238E27FC236}">
                  <a16:creationId xmlns="" xmlns:a16="http://schemas.microsoft.com/office/drawing/2014/main" id="{E3765027-D74F-42AC-9D81-44A69DB1AE1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8800" y="6137360"/>
              <a:ext cx="405785" cy="405785"/>
            </a:xfrm>
            <a:prstGeom prst="rect">
              <a:avLst/>
            </a:prstGeom>
          </p:spPr>
        </p:pic>
        <p:pic>
          <p:nvPicPr>
            <p:cNvPr id="22" name="Picture 21">
              <a:hlinkClick r:id="rId9"/>
              <a:extLst>
                <a:ext uri="{FF2B5EF4-FFF2-40B4-BE49-F238E27FC236}">
                  <a16:creationId xmlns="" xmlns:a16="http://schemas.microsoft.com/office/drawing/2014/main" id="{14567F00-7898-4CF9-B03A-7F65CA6617B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428" y="6168337"/>
              <a:ext cx="519018" cy="363722"/>
            </a:xfrm>
            <a:prstGeom prst="rect">
              <a:avLst/>
            </a:prstGeom>
          </p:spPr>
        </p:pic>
        <p:pic>
          <p:nvPicPr>
            <p:cNvPr id="23" name="Picture 22">
              <a:hlinkClick r:id="rId11"/>
              <a:extLst>
                <a:ext uri="{FF2B5EF4-FFF2-40B4-BE49-F238E27FC236}">
                  <a16:creationId xmlns="" xmlns:a16="http://schemas.microsoft.com/office/drawing/2014/main" id="{957700C5-8F61-4A9E-8B20-7F028703176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05241" y="6188381"/>
              <a:ext cx="359091" cy="35476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12385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ECD7A-AB9B-9648-8630-F1001F412053}" type="datetime1">
              <a:rPr lang="en-GB" smtClean="0"/>
              <a:t>30/04/20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017E4-CAA1-6342-8DB7-B4706FE90A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843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30" indent="0">
              <a:buNone/>
              <a:defRPr sz="2000" b="1"/>
            </a:lvl2pPr>
            <a:lvl3pPr marL="914265" indent="0">
              <a:buNone/>
              <a:defRPr sz="1800" b="1"/>
            </a:lvl3pPr>
            <a:lvl4pPr marL="1371396" indent="0">
              <a:buNone/>
              <a:defRPr sz="1600" b="1"/>
            </a:lvl4pPr>
            <a:lvl5pPr marL="1828529" indent="0">
              <a:buNone/>
              <a:defRPr sz="1600" b="1"/>
            </a:lvl5pPr>
            <a:lvl6pPr marL="2285658" indent="0">
              <a:buNone/>
              <a:defRPr sz="1600" b="1"/>
            </a:lvl6pPr>
            <a:lvl7pPr marL="2742788" indent="0">
              <a:buNone/>
              <a:defRPr sz="1600" b="1"/>
            </a:lvl7pPr>
            <a:lvl8pPr marL="3199920" indent="0">
              <a:buNone/>
              <a:defRPr sz="1600" b="1"/>
            </a:lvl8pPr>
            <a:lvl9pPr marL="3657052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2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30" indent="0">
              <a:buNone/>
              <a:defRPr sz="2000" b="1"/>
            </a:lvl2pPr>
            <a:lvl3pPr marL="914265" indent="0">
              <a:buNone/>
              <a:defRPr sz="1800" b="1"/>
            </a:lvl3pPr>
            <a:lvl4pPr marL="1371396" indent="0">
              <a:buNone/>
              <a:defRPr sz="1600" b="1"/>
            </a:lvl4pPr>
            <a:lvl5pPr marL="1828529" indent="0">
              <a:buNone/>
              <a:defRPr sz="1600" b="1"/>
            </a:lvl5pPr>
            <a:lvl6pPr marL="2285658" indent="0">
              <a:buNone/>
              <a:defRPr sz="1600" b="1"/>
            </a:lvl6pPr>
            <a:lvl7pPr marL="2742788" indent="0">
              <a:buNone/>
              <a:defRPr sz="1600" b="1"/>
            </a:lvl7pPr>
            <a:lvl8pPr marL="3199920" indent="0">
              <a:buNone/>
              <a:defRPr sz="1600" b="1"/>
            </a:lvl8pPr>
            <a:lvl9pPr marL="3657052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2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08741-22E7-604A-BF68-23DDF9A681F4}" type="datetime1">
              <a:rPr lang="en-GB" smtClean="0"/>
              <a:t>30/04/20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017E4-CAA1-6342-8DB7-B4706FE90A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321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A01EC-B24D-7449-AC0E-8D21F2907F51}" type="datetime1">
              <a:rPr lang="en-GB" smtClean="0"/>
              <a:t>30/04/20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017E4-CAA1-6342-8DB7-B4706FE90A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949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32101-5FA9-5F40-8A9F-3C40228DBDDA}" type="datetime1">
              <a:rPr lang="en-GB" smtClean="0"/>
              <a:t>30/04/20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017E4-CAA1-6342-8DB7-B4706FE90A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144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4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130" indent="0">
              <a:buNone/>
              <a:defRPr sz="1200"/>
            </a:lvl2pPr>
            <a:lvl3pPr marL="914265" indent="0">
              <a:buNone/>
              <a:defRPr sz="1000"/>
            </a:lvl3pPr>
            <a:lvl4pPr marL="1371396" indent="0">
              <a:buNone/>
              <a:defRPr sz="900"/>
            </a:lvl4pPr>
            <a:lvl5pPr marL="1828529" indent="0">
              <a:buNone/>
              <a:defRPr sz="900"/>
            </a:lvl5pPr>
            <a:lvl6pPr marL="2285658" indent="0">
              <a:buNone/>
              <a:defRPr sz="900"/>
            </a:lvl6pPr>
            <a:lvl7pPr marL="2742788" indent="0">
              <a:buNone/>
              <a:defRPr sz="900"/>
            </a:lvl7pPr>
            <a:lvl8pPr marL="3199920" indent="0">
              <a:buNone/>
              <a:defRPr sz="900"/>
            </a:lvl8pPr>
            <a:lvl9pPr marL="3657052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279D8-21F4-7C42-86DF-DD0EB740252C}" type="datetime1">
              <a:rPr lang="en-GB" smtClean="0"/>
              <a:t>30/04/20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017E4-CAA1-6342-8DB7-B4706FE90A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056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130" indent="0">
              <a:buNone/>
              <a:defRPr sz="2800"/>
            </a:lvl2pPr>
            <a:lvl3pPr marL="914265" indent="0">
              <a:buNone/>
              <a:defRPr sz="2400"/>
            </a:lvl3pPr>
            <a:lvl4pPr marL="1371396" indent="0">
              <a:buNone/>
              <a:defRPr sz="2000"/>
            </a:lvl4pPr>
            <a:lvl5pPr marL="1828529" indent="0">
              <a:buNone/>
              <a:defRPr sz="2000"/>
            </a:lvl5pPr>
            <a:lvl6pPr marL="2285658" indent="0">
              <a:buNone/>
              <a:defRPr sz="2000"/>
            </a:lvl6pPr>
            <a:lvl7pPr marL="2742788" indent="0">
              <a:buNone/>
              <a:defRPr sz="2000"/>
            </a:lvl7pPr>
            <a:lvl8pPr marL="3199920" indent="0">
              <a:buNone/>
              <a:defRPr sz="2000"/>
            </a:lvl8pPr>
            <a:lvl9pPr marL="3657052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9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130" indent="0">
              <a:buNone/>
              <a:defRPr sz="1200"/>
            </a:lvl2pPr>
            <a:lvl3pPr marL="914265" indent="0">
              <a:buNone/>
              <a:defRPr sz="1000"/>
            </a:lvl3pPr>
            <a:lvl4pPr marL="1371396" indent="0">
              <a:buNone/>
              <a:defRPr sz="900"/>
            </a:lvl4pPr>
            <a:lvl5pPr marL="1828529" indent="0">
              <a:buNone/>
              <a:defRPr sz="900"/>
            </a:lvl5pPr>
            <a:lvl6pPr marL="2285658" indent="0">
              <a:buNone/>
              <a:defRPr sz="900"/>
            </a:lvl6pPr>
            <a:lvl7pPr marL="2742788" indent="0">
              <a:buNone/>
              <a:defRPr sz="900"/>
            </a:lvl7pPr>
            <a:lvl8pPr marL="3199920" indent="0">
              <a:buNone/>
              <a:defRPr sz="900"/>
            </a:lvl8pPr>
            <a:lvl9pPr marL="3657052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84891-A32E-4349-B668-2ED5EA19C490}" type="datetime1">
              <a:rPr lang="en-GB" smtClean="0"/>
              <a:t>30/04/20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017E4-CAA1-6342-8DB7-B4706FE90A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862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theme" Target="../theme/theme3.xml"/><Relationship Id="rId1" Type="http://schemas.openxmlformats.org/officeDocument/2006/relationships/slideLayout" Target="../slideLayouts/slideLayout24.xml"/><Relationship Id="rId2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28" tIns="45714" rIns="91428" bIns="45714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28" tIns="45714" rIns="91428" bIns="45714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28" tIns="45714" rIns="91428" bIns="45714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5F83DD-D207-C840-A18C-6EEF8F7A50F9}" type="datetime1">
              <a:rPr lang="en-GB" smtClean="0"/>
              <a:t>30/04/20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28" tIns="45714" rIns="91428" bIns="45714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28" tIns="45714" rIns="91428" bIns="45714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2017E4-CAA1-6342-8DB7-B4706FE90A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353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13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48" indent="-342848" algn="l" defTabSz="45713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41" indent="-285708" algn="l" defTabSz="45713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30" indent="-228564" algn="l" defTabSz="45713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960" indent="-228564" algn="l" defTabSz="45713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093" indent="-228564" algn="l" defTabSz="45713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22" indent="-228564" algn="l" defTabSz="45713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56" indent="-228564" algn="l" defTabSz="45713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487" indent="-228564" algn="l" defTabSz="45713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18" indent="-228564" algn="l" defTabSz="45713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0" algn="l" defTabSz="457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65" algn="l" defTabSz="457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96" algn="l" defTabSz="457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29" algn="l" defTabSz="457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58" algn="l" defTabSz="457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88" algn="l" defTabSz="457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20" algn="l" defTabSz="457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52" algn="l" defTabSz="457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>
            <a:extLst>
              <a:ext uri="{FF2B5EF4-FFF2-40B4-BE49-F238E27FC236}">
                <a16:creationId xmlns="" xmlns:a16="http://schemas.microsoft.com/office/drawing/2014/main" id="{4A1A0ABA-277A-494D-AFC5-4231A957C667}"/>
              </a:ext>
            </a:extLst>
          </p:cNvPr>
          <p:cNvSpPr>
            <a:spLocks noGrp="1"/>
          </p:cNvSpPr>
          <p:nvPr>
            <p:ph type="title"/>
          </p:nvPr>
        </p:nvSpPr>
        <p:spPr bwMode="white">
          <a:xfrm>
            <a:off x="240030" y="365096"/>
            <a:ext cx="8641080" cy="48006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Slide title, 28pt bold</a:t>
            </a:r>
            <a:endParaRPr lang="en-AU" dirty="0"/>
          </a:p>
        </p:txBody>
      </p:sp>
      <p:sp>
        <p:nvSpPr>
          <p:cNvPr id="8" name="Text Placeholder 2">
            <a:extLst>
              <a:ext uri="{FF2B5EF4-FFF2-40B4-BE49-F238E27FC236}">
                <a16:creationId xmlns="" xmlns:a16="http://schemas.microsoft.com/office/drawing/2014/main" id="{B30F616C-87D7-4D71-A540-D0E1DC2FB7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40029" y="1038688"/>
            <a:ext cx="8641080" cy="3556172"/>
          </a:xfrm>
          <a:prstGeom prst="rect">
            <a:avLst/>
          </a:prstGeom>
          <a:noFill/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Footer Placeholder 3">
            <a:extLst>
              <a:ext uri="{FF2B5EF4-FFF2-40B4-BE49-F238E27FC236}">
                <a16:creationId xmlns="" xmlns:a16="http://schemas.microsoft.com/office/drawing/2014/main" id="{45CAD75A-537E-4B12-960F-4DC7FBD909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960869" y="4732020"/>
            <a:ext cx="1920240" cy="20574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600">
                <a:solidFill>
                  <a:schemeClr val="tx1"/>
                </a:solidFill>
              </a:defRPr>
            </a:lvl1pPr>
          </a:lstStyle>
          <a:p>
            <a:pPr defTabSz="685783"/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="" xmlns:a16="http://schemas.microsoft.com/office/drawing/2014/main" id="{D013D39C-859A-4492-96A6-21F28975B4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40031" y="4732020"/>
            <a:ext cx="586256" cy="20574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00" b="1">
                <a:solidFill>
                  <a:schemeClr val="tx1"/>
                </a:solidFill>
                <a:latin typeface="+mj-lt"/>
                <a:cs typeface="JacobsChronos" pitchFamily="34" charset="0"/>
              </a:defRPr>
            </a:lvl1pPr>
          </a:lstStyle>
          <a:p>
            <a:pPr defTabSz="685783"/>
            <a:fld id="{9B3E39EC-4BE2-4DEA-81C0-4ABC0AAB4AC0}" type="slidenum">
              <a:rPr lang="en-AU" smtClean="0">
                <a:solidFill>
                  <a:srgbClr val="000000"/>
                </a:solidFill>
                <a:latin typeface="Jacobs Chronos"/>
              </a:rPr>
              <a:pPr defTabSz="685783"/>
              <a:t>‹#›</a:t>
            </a:fld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</p:spTree>
    <p:extLst>
      <p:ext uri="{BB962C8B-B14F-4D97-AF65-F5344CB8AC3E}">
        <p14:creationId xmlns:p14="http://schemas.microsoft.com/office/powerpoint/2010/main" val="4058938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  <p:sldLayoutId id="2147483786" r:id="rId5"/>
    <p:sldLayoutId id="2147483787" r:id="rId6"/>
    <p:sldLayoutId id="2147483788" r:id="rId7"/>
    <p:sldLayoutId id="2147483789" r:id="rId8"/>
    <p:sldLayoutId id="2147483790" r:id="rId9"/>
    <p:sldLayoutId id="2147483791" r:id="rId10"/>
    <p:sldLayoutId id="2147483792" r:id="rId11"/>
    <p:sldLayoutId id="2147483793" r:id="rId12"/>
  </p:sldLayoutIdLst>
  <p:hf hdr="0" ftr="0" dt="0"/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2100" b="1" kern="1200">
          <a:solidFill>
            <a:schemeClr val="tx1"/>
          </a:solidFill>
          <a:latin typeface="Jacobs Chronos" panose="010B0603030503030204" pitchFamily="34" charset="0"/>
          <a:ea typeface="+mj-ea"/>
          <a:cs typeface="Jacobs Chronos" panose="010B0603030503030204" pitchFamily="34" charset="0"/>
        </a:defRPr>
      </a:lvl1pPr>
    </p:titleStyle>
    <p:bodyStyle>
      <a:lvl1pPr marL="202495" indent="-202495" algn="l" defTabSz="685783" rtl="0" eaLnBrk="1" latinLnBrk="0" hangingPunct="1">
        <a:lnSpc>
          <a:spcPct val="90000"/>
        </a:lnSpc>
        <a:spcBef>
          <a:spcPts val="750"/>
        </a:spcBef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Jacobs Chronos" panose="010B0603030503030204" pitchFamily="34" charset="0"/>
          <a:ea typeface="+mn-ea"/>
          <a:cs typeface="Jacobs Chronos" panose="010B0603030503030204" pitchFamily="34" charset="0"/>
        </a:defRPr>
      </a:lvl1pPr>
      <a:lvl2pPr marL="404990" indent="-202495" algn="l" defTabSz="685783" rtl="0" eaLnBrk="1" latinLnBrk="0" hangingPunct="1">
        <a:lnSpc>
          <a:spcPct val="90000"/>
        </a:lnSpc>
        <a:spcBef>
          <a:spcPts val="375"/>
        </a:spcBef>
        <a:buFont typeface="Jacobs Chronos" panose="010B0603030503030204" pitchFamily="34" charset="0"/>
        <a:buChar char="−"/>
        <a:defRPr sz="1700" kern="1200">
          <a:solidFill>
            <a:schemeClr val="tx1"/>
          </a:solidFill>
          <a:latin typeface="Jacobs Chronos" panose="010B0603030503030204" pitchFamily="34" charset="0"/>
          <a:ea typeface="+mn-ea"/>
          <a:cs typeface="Jacobs Chronos" panose="010B0603030503030204" pitchFamily="34" charset="0"/>
        </a:defRPr>
      </a:lvl2pPr>
      <a:lvl3pPr marL="607485" indent="-202495" algn="l" defTabSz="685783" rtl="0" eaLnBrk="1" latinLnBrk="0" hangingPunct="1">
        <a:lnSpc>
          <a:spcPct val="90000"/>
        </a:lnSpc>
        <a:spcBef>
          <a:spcPts val="375"/>
        </a:spcBef>
        <a:buFont typeface="Wingdings" panose="05000000000000000000" pitchFamily="2" charset="2"/>
        <a:buChar char="§"/>
        <a:defRPr sz="1500" kern="1200">
          <a:solidFill>
            <a:schemeClr val="tx1"/>
          </a:solidFill>
          <a:latin typeface="Jacobs Chronos" panose="010B0603030503030204" pitchFamily="34" charset="0"/>
          <a:ea typeface="+mn-ea"/>
          <a:cs typeface="Jacobs Chronos" panose="010B0603030503030204" pitchFamily="34" charset="0"/>
        </a:defRPr>
      </a:lvl3pPr>
      <a:lvl4pPr marL="809980" indent="-202495" algn="l" defTabSz="685783" rtl="0" eaLnBrk="1" latinLnBrk="0" hangingPunct="1">
        <a:lnSpc>
          <a:spcPct val="90000"/>
        </a:lnSpc>
        <a:spcBef>
          <a:spcPts val="375"/>
        </a:spcBef>
        <a:buFont typeface="Jacobs Chronos" panose="010B0603030503030204" pitchFamily="34" charset="0"/>
        <a:buChar char="−"/>
        <a:defRPr sz="1400" kern="1200">
          <a:solidFill>
            <a:schemeClr val="tx1"/>
          </a:solidFill>
          <a:latin typeface="Jacobs Chronos" panose="010B0603030503030204" pitchFamily="34" charset="0"/>
          <a:ea typeface="+mn-ea"/>
          <a:cs typeface="Jacobs Chronos" panose="010B0603030503030204" pitchFamily="34" charset="0"/>
        </a:defRPr>
      </a:lvl4pPr>
      <a:lvl5pPr marL="1012475" indent="-202495" algn="l" defTabSz="685783" rtl="0" eaLnBrk="1" latinLnBrk="0" hangingPunct="1">
        <a:lnSpc>
          <a:spcPct val="90000"/>
        </a:lnSpc>
        <a:spcBef>
          <a:spcPts val="375"/>
        </a:spcBef>
        <a:buFont typeface="Wingdings" panose="05000000000000000000" pitchFamily="2" charset="2"/>
        <a:buChar char="§"/>
        <a:defRPr sz="1200" kern="1200">
          <a:solidFill>
            <a:schemeClr val="tx1"/>
          </a:solidFill>
          <a:latin typeface="Jacobs Chronos" panose="010B0603030503030204" pitchFamily="34" charset="0"/>
          <a:ea typeface="+mn-ea"/>
          <a:cs typeface="Jacobs Chronos" panose="010B0603030503030204" pitchFamily="34" charset="0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93679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96" r:id="rId2"/>
    <p:sldLayoutId id="2147483797" r:id="rId3"/>
    <p:sldLayoutId id="2147483798" r:id="rId4"/>
    <p:sldLayoutId id="2147483799" r:id="rId5"/>
    <p:sldLayoutId id="2147483800" r:id="rId6"/>
    <p:sldLayoutId id="2147483801" r:id="rId7"/>
    <p:sldLayoutId id="2147483802" r:id="rId8"/>
    <p:sldLayoutId id="2147483803" r:id="rId9"/>
    <p:sldLayoutId id="2147483804" r:id="rId10"/>
  </p:sldLayoutIdLst>
  <p:hf hdr="0" ftr="0" dt="0"/>
  <p:txStyles>
    <p:titleStyle>
      <a:lvl1pPr algn="l" defTabSz="685766" rtl="0" eaLnBrk="1" latinLnBrk="0" hangingPunct="1">
        <a:lnSpc>
          <a:spcPct val="90000"/>
        </a:lnSpc>
        <a:spcBef>
          <a:spcPct val="0"/>
        </a:spcBef>
        <a:buNone/>
        <a:defRPr sz="2100" b="1" kern="1200">
          <a:solidFill>
            <a:schemeClr val="tx1"/>
          </a:solidFill>
          <a:latin typeface="Jacobs Chronos" panose="010B0603030503030204" pitchFamily="34" charset="0"/>
          <a:ea typeface="+mj-ea"/>
          <a:cs typeface="Jacobs Chronos" panose="010B0603030503030204" pitchFamily="34" charset="0"/>
        </a:defRPr>
      </a:lvl1pPr>
    </p:titleStyle>
    <p:bodyStyle>
      <a:lvl1pPr marL="171442" indent="-202490" algn="l" defTabSz="685766" rtl="0" eaLnBrk="1" latinLnBrk="0" hangingPunct="1">
        <a:lnSpc>
          <a:spcPct val="90000"/>
        </a:lnSpc>
        <a:spcBef>
          <a:spcPts val="750"/>
        </a:spcBef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Jacobs Chronos" panose="010B0603030503030204" pitchFamily="34" charset="0"/>
          <a:ea typeface="+mn-ea"/>
          <a:cs typeface="Jacobs Chronos" panose="010B0603030503030204" pitchFamily="34" charset="0"/>
        </a:defRPr>
      </a:lvl1pPr>
      <a:lvl2pPr marL="431979" indent="-202490" algn="l" defTabSz="685766" rtl="0" eaLnBrk="1" latinLnBrk="0" hangingPunct="1">
        <a:lnSpc>
          <a:spcPct val="90000"/>
        </a:lnSpc>
        <a:spcBef>
          <a:spcPts val="375"/>
        </a:spcBef>
        <a:buFont typeface="Jacobs Chronos" panose="010B0603030503030204" pitchFamily="34" charset="0"/>
        <a:buChar char="−"/>
        <a:defRPr sz="1700" kern="1200">
          <a:solidFill>
            <a:schemeClr val="tx1"/>
          </a:solidFill>
          <a:latin typeface="Jacobs Chronos" panose="010B0603030503030204" pitchFamily="34" charset="0"/>
          <a:ea typeface="+mn-ea"/>
          <a:cs typeface="Jacobs Chronos" panose="010B0603030503030204" pitchFamily="34" charset="0"/>
        </a:defRPr>
      </a:lvl2pPr>
      <a:lvl3pPr marL="647968" indent="-202490" algn="l" defTabSz="685766" rtl="0" eaLnBrk="1" latinLnBrk="0" hangingPunct="1">
        <a:lnSpc>
          <a:spcPct val="90000"/>
        </a:lnSpc>
        <a:spcBef>
          <a:spcPts val="375"/>
        </a:spcBef>
        <a:buFont typeface="Wingdings" panose="05000000000000000000" pitchFamily="2" charset="2"/>
        <a:buChar char="§"/>
        <a:defRPr sz="1500" kern="1200">
          <a:solidFill>
            <a:schemeClr val="tx1"/>
          </a:solidFill>
          <a:latin typeface="Jacobs Chronos" panose="010B0603030503030204" pitchFamily="34" charset="0"/>
          <a:ea typeface="+mn-ea"/>
          <a:cs typeface="Jacobs Chronos" panose="010B0603030503030204" pitchFamily="34" charset="0"/>
        </a:defRPr>
      </a:lvl3pPr>
      <a:lvl4pPr marL="863957" indent="-202490" algn="l" defTabSz="685766" rtl="0" eaLnBrk="1" latinLnBrk="0" hangingPunct="1">
        <a:lnSpc>
          <a:spcPct val="90000"/>
        </a:lnSpc>
        <a:spcBef>
          <a:spcPts val="375"/>
        </a:spcBef>
        <a:buFont typeface="Jacobs Chronos" panose="010B0603030503030204" pitchFamily="34" charset="0"/>
        <a:buChar char="−"/>
        <a:defRPr sz="1400" kern="1200">
          <a:solidFill>
            <a:schemeClr val="tx1"/>
          </a:solidFill>
          <a:latin typeface="Jacobs Chronos" panose="010B0603030503030204" pitchFamily="34" charset="0"/>
          <a:ea typeface="+mn-ea"/>
          <a:cs typeface="Jacobs Chronos" panose="010B0603030503030204" pitchFamily="34" charset="0"/>
        </a:defRPr>
      </a:lvl4pPr>
      <a:lvl5pPr marL="1079946" indent="-202490" algn="l" defTabSz="685766" rtl="0" eaLnBrk="1" latinLnBrk="0" hangingPunct="1">
        <a:lnSpc>
          <a:spcPct val="90000"/>
        </a:lnSpc>
        <a:spcBef>
          <a:spcPts val="375"/>
        </a:spcBef>
        <a:buFont typeface="Wingdings" panose="05000000000000000000" pitchFamily="2" charset="2"/>
        <a:buChar char="§"/>
        <a:defRPr sz="1200" kern="1200">
          <a:solidFill>
            <a:schemeClr val="tx1"/>
          </a:solidFill>
          <a:latin typeface="Jacobs Chronos" panose="010B0603030503030204" pitchFamily="34" charset="0"/>
          <a:ea typeface="+mn-ea"/>
          <a:cs typeface="Jacobs Chronos" panose="010B0603030503030204" pitchFamily="34" charset="0"/>
        </a:defRPr>
      </a:lvl5pPr>
      <a:lvl6pPr marL="188585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5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6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4" algn="l" defTabSz="68576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5" algn="l" defTabSz="68576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7" algn="l" defTabSz="68576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4" algn="l" defTabSz="68576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3.png"/><Relationship Id="rId3" Type="http://schemas.openxmlformats.org/officeDocument/2006/relationships/image" Target="../media/image1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4434" y="867078"/>
            <a:ext cx="8083435" cy="1102519"/>
          </a:xfrm>
        </p:spPr>
        <p:txBody>
          <a:bodyPr>
            <a:noAutofit/>
          </a:bodyPr>
          <a:lstStyle/>
          <a:p>
            <a:r>
              <a:rPr lang="en-GB" sz="4000" dirty="0" smtClean="0">
                <a:latin typeface="Calibri (Headings)"/>
                <a:cs typeface="Calibri (Headings)"/>
              </a:rPr>
              <a:t>Beware thinking Greenhouse Gas Removal technology will save us </a:t>
            </a:r>
            <a:br>
              <a:rPr lang="en-GB" sz="4000" dirty="0" smtClean="0">
                <a:latin typeface="Calibri (Headings)"/>
                <a:cs typeface="Calibri (Headings)"/>
              </a:rPr>
            </a:br>
            <a:endParaRPr lang="en-US" sz="4000" dirty="0">
              <a:latin typeface="Calibri (Headings)"/>
              <a:cs typeface="Calibri (Headings)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18295" y="4299050"/>
            <a:ext cx="2627917" cy="655787"/>
          </a:xfrm>
          <a:prstGeom prst="rect">
            <a:avLst/>
          </a:prstGeom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584434" y="2270760"/>
            <a:ext cx="8083435" cy="2085321"/>
          </a:xfrm>
          <a:prstGeom prst="rect">
            <a:avLst/>
          </a:prstGeom>
        </p:spPr>
        <p:txBody>
          <a:bodyPr vert="horz" lIns="91428" tIns="45714" rIns="91428" bIns="45714" rtlCol="0" anchor="ctr">
            <a:noAutofit/>
          </a:bodyPr>
          <a:lstStyle>
            <a:lvl1pPr algn="ctr" defTabSz="45713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2400" dirty="0" smtClean="0">
                <a:latin typeface="Calibri (Headings)"/>
                <a:cs typeface="Calibri (Headings)"/>
              </a:rPr>
              <a:t>Dr Douglas Parr</a:t>
            </a:r>
          </a:p>
          <a:p>
            <a:pPr algn="l"/>
            <a:r>
              <a:rPr lang="en-GB" sz="2400" dirty="0" smtClean="0">
                <a:latin typeface="Calibri (Headings)"/>
                <a:cs typeface="Calibri (Headings)"/>
              </a:rPr>
              <a:t>  </a:t>
            </a:r>
          </a:p>
          <a:p>
            <a:pPr algn="l"/>
            <a:r>
              <a:rPr lang="en-GB" sz="2400" dirty="0" smtClean="0">
                <a:latin typeface="Calibri (Headings)"/>
                <a:cs typeface="Calibri (Headings)"/>
              </a:rPr>
              <a:t/>
            </a:r>
            <a:br>
              <a:rPr lang="en-GB" sz="2400" dirty="0" smtClean="0">
                <a:latin typeface="Calibri (Headings)"/>
                <a:cs typeface="Calibri (Headings)"/>
              </a:rPr>
            </a:br>
            <a:endParaRPr lang="en-US" sz="2400" dirty="0">
              <a:latin typeface="Calibri (Headings)"/>
              <a:cs typeface="Calibri (Headings)"/>
            </a:endParaRPr>
          </a:p>
        </p:txBody>
      </p:sp>
      <p:pic>
        <p:nvPicPr>
          <p:cNvPr id="6" name="Picture 2" descr="GP_logo_col cop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434" y="3507408"/>
            <a:ext cx="2733675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812612" y="152246"/>
            <a:ext cx="2133600" cy="273844"/>
          </a:xfrm>
        </p:spPr>
        <p:txBody>
          <a:bodyPr/>
          <a:lstStyle/>
          <a:p>
            <a:fld id="{B52017E4-CAA1-6342-8DB7-B4706FE90AFC}" type="slidenum">
              <a:rPr lang="en-US" sz="1800" b="1" smtClean="0">
                <a:solidFill>
                  <a:schemeClr val="tx1"/>
                </a:solidFill>
              </a:rPr>
              <a:t>1</a:t>
            </a:fld>
            <a:endParaRPr lang="en-US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16111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18295" y="4299050"/>
            <a:ext cx="2627917" cy="655787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="" xmlns:a16="http://schemas.microsoft.com/office/drawing/2014/main" id="{2CE12DF8-F676-423C-8151-159028F0FC5B}"/>
              </a:ext>
            </a:extLst>
          </p:cNvPr>
          <p:cNvSpPr txBox="1">
            <a:spLocks/>
          </p:cNvSpPr>
          <p:nvPr/>
        </p:nvSpPr>
        <p:spPr>
          <a:xfrm>
            <a:off x="457200" y="189046"/>
            <a:ext cx="8229600" cy="857250"/>
          </a:xfrm>
          <a:prstGeom prst="rect">
            <a:avLst/>
          </a:prstGeom>
        </p:spPr>
        <p:txBody>
          <a:bodyPr vert="horz" lIns="91428" tIns="45714" rIns="91428" bIns="45714" rtlCol="0" anchor="ctr">
            <a:normAutofit fontScale="97500"/>
          </a:bodyPr>
          <a:lstStyle>
            <a:lvl1pPr algn="ctr" defTabSz="45713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/>
              <a:t>Key points </a:t>
            </a:r>
            <a:endParaRPr lang="en-GB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="" xmlns:a16="http://schemas.microsoft.com/office/drawing/2014/main" id="{C3AD1072-5EAA-4DA0-8134-E9ECC07180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81756"/>
            <a:ext cx="8229600" cy="2816222"/>
          </a:xfrm>
        </p:spPr>
        <p:txBody>
          <a:bodyPr>
            <a:noAutofit/>
          </a:bodyPr>
          <a:lstStyle/>
          <a:p>
            <a:pPr lvl="0"/>
            <a:r>
              <a:rPr lang="en-GB" sz="2500" dirty="0" smtClean="0"/>
              <a:t>Greenhouse gas removal (GGR) technologies remain unproven &amp; </a:t>
            </a:r>
            <a:r>
              <a:rPr lang="en-GB" sz="2500" dirty="0" err="1" smtClean="0"/>
              <a:t>uncosted</a:t>
            </a:r>
            <a:r>
              <a:rPr lang="en-GB" sz="2500" dirty="0" smtClean="0"/>
              <a:t> </a:t>
            </a:r>
          </a:p>
          <a:p>
            <a:pPr lvl="0"/>
            <a:r>
              <a:rPr lang="en-GB" sz="2500" dirty="0" smtClean="0"/>
              <a:t>No option is perfect, so lowering ACTUAL emissions priority</a:t>
            </a:r>
          </a:p>
          <a:p>
            <a:pPr lvl="0"/>
            <a:r>
              <a:rPr lang="en-GB" sz="2500" dirty="0" smtClean="0"/>
              <a:t>Some like Bioenergy with Carbon </a:t>
            </a:r>
            <a:r>
              <a:rPr lang="en-GB" sz="2500" dirty="0"/>
              <a:t>C</a:t>
            </a:r>
            <a:r>
              <a:rPr lang="en-GB" sz="2500" dirty="0" smtClean="0"/>
              <a:t>apture (BECCS) could have serious impacts on nature &amp; land, and may not work</a:t>
            </a:r>
          </a:p>
          <a:p>
            <a:pPr lvl="0"/>
            <a:r>
              <a:rPr lang="en-GB" sz="2500" dirty="0" smtClean="0"/>
              <a:t>The *belief* that GGR may be cheap &amp; deliverable may stall countries taking necessary action today. But they turn out not to be </a:t>
            </a:r>
          </a:p>
          <a:p>
            <a:pPr lvl="0"/>
            <a:endParaRPr lang="en-GB" sz="2500" dirty="0"/>
          </a:p>
          <a:p>
            <a:pPr lvl="0"/>
            <a:endParaRPr lang="en-GB" sz="25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12612" y="189046"/>
            <a:ext cx="2133600" cy="273844"/>
          </a:xfrm>
        </p:spPr>
        <p:txBody>
          <a:bodyPr/>
          <a:lstStyle/>
          <a:p>
            <a:fld id="{B52017E4-CAA1-6342-8DB7-B4706FE90AFC}" type="slidenum">
              <a:rPr lang="en-US" sz="1800" b="1" smtClean="0">
                <a:solidFill>
                  <a:srgbClr val="000000"/>
                </a:solidFill>
              </a:rPr>
              <a:t>10</a:t>
            </a:fld>
            <a:endParaRPr lang="en-US" sz="1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92186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18295" y="4299050"/>
            <a:ext cx="2627917" cy="655787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="" xmlns:a16="http://schemas.microsoft.com/office/drawing/2014/main" id="{2CE12DF8-F676-423C-8151-159028F0FC5B}"/>
              </a:ext>
            </a:extLst>
          </p:cNvPr>
          <p:cNvSpPr txBox="1">
            <a:spLocks/>
          </p:cNvSpPr>
          <p:nvPr/>
        </p:nvSpPr>
        <p:spPr>
          <a:xfrm>
            <a:off x="457200" y="189046"/>
            <a:ext cx="8229600" cy="857250"/>
          </a:xfrm>
          <a:prstGeom prst="rect">
            <a:avLst/>
          </a:prstGeom>
        </p:spPr>
        <p:txBody>
          <a:bodyPr vert="horz" lIns="91428" tIns="45714" rIns="91428" bIns="45714" rtlCol="0" anchor="ctr">
            <a:normAutofit fontScale="97500"/>
          </a:bodyPr>
          <a:lstStyle>
            <a:lvl1pPr algn="ctr" defTabSz="45713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/>
              <a:t>Key points </a:t>
            </a:r>
            <a:endParaRPr lang="en-GB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="" xmlns:a16="http://schemas.microsoft.com/office/drawing/2014/main" id="{C3AD1072-5EAA-4DA0-8134-E9ECC07180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81756"/>
            <a:ext cx="8229600" cy="2816222"/>
          </a:xfrm>
        </p:spPr>
        <p:txBody>
          <a:bodyPr>
            <a:noAutofit/>
          </a:bodyPr>
          <a:lstStyle/>
          <a:p>
            <a:pPr lvl="0"/>
            <a:r>
              <a:rPr lang="en-GB" sz="2500" dirty="0" smtClean="0"/>
              <a:t>Greenhouse gas removal (GGR) technologies remain unproven &amp; </a:t>
            </a:r>
            <a:r>
              <a:rPr lang="en-GB" sz="2500" dirty="0" err="1" smtClean="0"/>
              <a:t>uncosted</a:t>
            </a:r>
            <a:r>
              <a:rPr lang="en-GB" sz="2500" dirty="0" smtClean="0"/>
              <a:t> </a:t>
            </a:r>
          </a:p>
          <a:p>
            <a:pPr lvl="0"/>
            <a:r>
              <a:rPr lang="en-GB" sz="2500" dirty="0" smtClean="0"/>
              <a:t>No option is perfect, so lowering ACTUAL emissions priority</a:t>
            </a:r>
          </a:p>
          <a:p>
            <a:pPr lvl="0"/>
            <a:r>
              <a:rPr lang="en-GB" sz="2500" dirty="0" smtClean="0"/>
              <a:t>Some like Bioenergy with Carbon </a:t>
            </a:r>
            <a:r>
              <a:rPr lang="en-GB" sz="2500" dirty="0"/>
              <a:t>C</a:t>
            </a:r>
            <a:r>
              <a:rPr lang="en-GB" sz="2500" dirty="0" smtClean="0"/>
              <a:t>apture (BECCS) could have serious impacts on nature &amp; land, and may not work</a:t>
            </a:r>
          </a:p>
          <a:p>
            <a:pPr lvl="0"/>
            <a:r>
              <a:rPr lang="en-GB" sz="2500" dirty="0" smtClean="0"/>
              <a:t>The *belief* that GGR may be cheap &amp; deliverable may stall countries taking necessary action today. But they turn out not to be </a:t>
            </a:r>
          </a:p>
          <a:p>
            <a:pPr lvl="0"/>
            <a:endParaRPr lang="en-GB" sz="2500" dirty="0"/>
          </a:p>
          <a:p>
            <a:pPr lvl="0"/>
            <a:endParaRPr lang="en-GB" sz="25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12612" y="189046"/>
            <a:ext cx="2133600" cy="273844"/>
          </a:xfrm>
        </p:spPr>
        <p:txBody>
          <a:bodyPr/>
          <a:lstStyle/>
          <a:p>
            <a:fld id="{B52017E4-CAA1-6342-8DB7-B4706FE90AFC}" type="slidenum">
              <a:rPr lang="en-US" sz="1800" b="1" smtClean="0">
                <a:solidFill>
                  <a:srgbClr val="000000"/>
                </a:solidFill>
              </a:rPr>
              <a:t>2</a:t>
            </a:fld>
            <a:endParaRPr lang="en-US" sz="1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41592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18295" y="4299050"/>
            <a:ext cx="2627917" cy="655787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="" xmlns:a16="http://schemas.microsoft.com/office/drawing/2014/main" id="{2CE12DF8-F676-423C-8151-159028F0FC5B}"/>
              </a:ext>
            </a:extLst>
          </p:cNvPr>
          <p:cNvSpPr txBox="1">
            <a:spLocks/>
          </p:cNvSpPr>
          <p:nvPr/>
        </p:nvSpPr>
        <p:spPr>
          <a:xfrm>
            <a:off x="457200" y="189046"/>
            <a:ext cx="8229600" cy="857250"/>
          </a:xfrm>
          <a:prstGeom prst="rect">
            <a:avLst/>
          </a:prstGeom>
        </p:spPr>
        <p:txBody>
          <a:bodyPr vert="horz" lIns="91428" tIns="45714" rIns="91428" bIns="45714" rtlCol="0" anchor="ctr">
            <a:normAutofit fontScale="97500"/>
          </a:bodyPr>
          <a:lstStyle>
            <a:lvl1pPr algn="ctr" defTabSz="45713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/>
              <a:t>The Options</a:t>
            </a:r>
            <a:endParaRPr lang="en-GB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="" xmlns:a16="http://schemas.microsoft.com/office/drawing/2014/main" id="{C3AD1072-5EAA-4DA0-8134-E9ECC07180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81756"/>
            <a:ext cx="8229600" cy="2816222"/>
          </a:xfrm>
        </p:spPr>
        <p:txBody>
          <a:bodyPr>
            <a:noAutofit/>
          </a:bodyPr>
          <a:lstStyle/>
          <a:p>
            <a:pPr lvl="0"/>
            <a:endParaRPr lang="en-GB" sz="2500" dirty="0"/>
          </a:p>
          <a:p>
            <a:pPr lvl="0"/>
            <a:endParaRPr lang="en-GB" sz="25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12612" y="189046"/>
            <a:ext cx="2133600" cy="273844"/>
          </a:xfrm>
        </p:spPr>
        <p:txBody>
          <a:bodyPr/>
          <a:lstStyle/>
          <a:p>
            <a:fld id="{B52017E4-CAA1-6342-8DB7-B4706FE90AFC}" type="slidenum">
              <a:rPr lang="en-US" sz="1800" b="1" smtClean="0">
                <a:solidFill>
                  <a:srgbClr val="000000"/>
                </a:solidFill>
              </a:rPr>
              <a:t>3</a:t>
            </a:fld>
            <a:endParaRPr lang="en-US" sz="1800" b="1" dirty="0">
              <a:solidFill>
                <a:srgbClr val="0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9600" y="1135650"/>
            <a:ext cx="8003458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/>
              <a:t>No option perfect, but nature based solutions like forests, peat restoration, soil enhancement can be </a:t>
            </a:r>
            <a:r>
              <a:rPr lang="en-GB" sz="2800" dirty="0" smtClean="0"/>
              <a:t>win-win</a:t>
            </a:r>
            <a:endParaRPr lang="en-GB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b="1" dirty="0" smtClean="0"/>
              <a:t>BUT </a:t>
            </a:r>
            <a:r>
              <a:rPr lang="en-GB" sz="2800" b="1" dirty="0"/>
              <a:t>ONLY </a:t>
            </a:r>
            <a:r>
              <a:rPr lang="en-GB" sz="2800" b="1" dirty="0" smtClean="0"/>
              <a:t>IF </a:t>
            </a:r>
            <a:r>
              <a:rPr lang="en-GB" sz="2800" dirty="0"/>
              <a:t>strong government, &amp; emphasis on helping nature first – not purely about </a:t>
            </a:r>
            <a:r>
              <a:rPr lang="en-GB" sz="2800" dirty="0" smtClean="0"/>
              <a:t>carbon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/>
              <a:t>Don’t like Bioenergy with Carbon Capture and Storage (BECCS), </a:t>
            </a:r>
            <a:r>
              <a:rPr lang="en-GB" sz="2800" dirty="0" smtClean="0"/>
              <a:t>questions over Direct </a:t>
            </a:r>
            <a:r>
              <a:rPr lang="en-GB" sz="2800" dirty="0"/>
              <a:t>Air Capture &amp; </a:t>
            </a:r>
            <a:r>
              <a:rPr lang="en-GB" sz="2800" dirty="0" smtClean="0"/>
              <a:t>Storage</a:t>
            </a:r>
            <a:endParaRPr lang="en-GB" sz="28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33193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18295" y="4299050"/>
            <a:ext cx="2627917" cy="655787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="" xmlns:a16="http://schemas.microsoft.com/office/drawing/2014/main" id="{2CE12DF8-F676-423C-8151-159028F0FC5B}"/>
              </a:ext>
            </a:extLst>
          </p:cNvPr>
          <p:cNvSpPr txBox="1">
            <a:spLocks/>
          </p:cNvSpPr>
          <p:nvPr/>
        </p:nvSpPr>
        <p:spPr>
          <a:xfrm>
            <a:off x="457200" y="609600"/>
            <a:ext cx="8229600" cy="1219200"/>
          </a:xfrm>
          <a:prstGeom prst="rect">
            <a:avLst/>
          </a:prstGeom>
        </p:spPr>
        <p:txBody>
          <a:bodyPr vert="horz" lIns="91428" tIns="45714" rIns="91428" bIns="45714" rtlCol="0" anchor="ctr">
            <a:normAutofit fontScale="52500" lnSpcReduction="20000"/>
          </a:bodyPr>
          <a:lstStyle>
            <a:lvl1pPr algn="ctr" defTabSz="45713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5900" dirty="0" smtClean="0"/>
              <a:t>BECCS and Direct Air Capture and Carbon Storage both need…..</a:t>
            </a:r>
            <a:r>
              <a:rPr lang="en-GB" sz="5900" dirty="0"/>
              <a:t> Carbon Capture &amp; </a:t>
            </a:r>
            <a:r>
              <a:rPr lang="en-GB" sz="5900" dirty="0" smtClean="0"/>
              <a:t>Storage  </a:t>
            </a:r>
            <a:endParaRPr lang="en-GB" sz="5900" dirty="0"/>
          </a:p>
          <a:p>
            <a:endParaRPr lang="en-GB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="" xmlns:a16="http://schemas.microsoft.com/office/drawing/2014/main" id="{C3AD1072-5EAA-4DA0-8134-E9ECC07180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3070"/>
            <a:ext cx="8229600" cy="2816222"/>
          </a:xfrm>
        </p:spPr>
        <p:txBody>
          <a:bodyPr>
            <a:noAutofit/>
          </a:bodyPr>
          <a:lstStyle/>
          <a:p>
            <a:pPr lvl="0"/>
            <a:r>
              <a:rPr lang="en-GB" sz="2800" dirty="0" smtClean="0"/>
              <a:t>Debated for over 20 years - no fully fledged project yet developed. Costs still uncertain </a:t>
            </a:r>
          </a:p>
          <a:p>
            <a:pPr lvl="0"/>
            <a:r>
              <a:rPr lang="en-GB" sz="2800" dirty="0" smtClean="0"/>
              <a:t>Requires increased fuel e.g. about one fifth more in power stations</a:t>
            </a:r>
          </a:p>
          <a:p>
            <a:pPr lvl="0"/>
            <a:r>
              <a:rPr lang="en-GB" sz="2800" dirty="0" smtClean="0">
                <a:solidFill>
                  <a:srgbClr val="000000"/>
                </a:solidFill>
              </a:rPr>
              <a:t>Questions over wide use: suitable sites, regulation, leakage, public opposition</a:t>
            </a:r>
          </a:p>
          <a:p>
            <a:pPr lvl="0"/>
            <a:endParaRPr lang="en-GB" sz="2800" dirty="0" smtClean="0"/>
          </a:p>
          <a:p>
            <a:pPr lvl="0"/>
            <a:endParaRPr lang="en-GB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12612" y="201912"/>
            <a:ext cx="2133600" cy="273844"/>
          </a:xfrm>
        </p:spPr>
        <p:txBody>
          <a:bodyPr/>
          <a:lstStyle/>
          <a:p>
            <a:fld id="{B52017E4-CAA1-6342-8DB7-B4706FE90AFC}" type="slidenum">
              <a:rPr lang="en-US" sz="1800" b="1" smtClean="0">
                <a:solidFill>
                  <a:srgbClr val="000000"/>
                </a:solidFill>
              </a:rPr>
              <a:t>4</a:t>
            </a:fld>
            <a:endParaRPr lang="en-US" sz="1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30090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Threats from BECCS (1)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67676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 smtClean="0"/>
              <a:t>“the </a:t>
            </a:r>
            <a:r>
              <a:rPr lang="en-GB" dirty="0"/>
              <a:t>deployment of BECCS at the scales assumed in most </a:t>
            </a:r>
            <a:r>
              <a:rPr lang="en-GB" dirty="0" smtClean="0"/>
              <a:t>[climate] models </a:t>
            </a:r>
            <a:r>
              <a:rPr lang="en-GB" dirty="0"/>
              <a:t>would consume land on a scale comparable to half that currently taken up by global cropland, entailing massive land-use change, potentially endangering food security and </a:t>
            </a:r>
            <a:r>
              <a:rPr lang="en-GB" dirty="0" smtClean="0"/>
              <a:t>biodiversity”</a:t>
            </a:r>
          </a:p>
          <a:p>
            <a:pPr marL="399993" lvl="1" indent="0">
              <a:buNone/>
            </a:pPr>
            <a:r>
              <a:rPr lang="en-GB" b="1" i="1" dirty="0" smtClean="0"/>
              <a:t>					Royal </a:t>
            </a:r>
            <a:r>
              <a:rPr lang="en-GB" b="1" i="1" dirty="0"/>
              <a:t>Institute on International </a:t>
            </a:r>
            <a:r>
              <a:rPr lang="en-GB" b="1" i="1" dirty="0" smtClean="0"/>
              <a:t>Affairs</a:t>
            </a:r>
          </a:p>
          <a:p>
            <a:pPr marL="399993" lvl="1" indent="0">
              <a:buNone/>
            </a:pPr>
            <a:endParaRPr lang="en-GB" sz="2100" b="1" i="1" dirty="0" smtClean="0"/>
          </a:p>
          <a:p>
            <a:pPr marL="399993" lvl="1" indent="0">
              <a:buNone/>
            </a:pPr>
            <a:endParaRPr lang="en-GB" sz="2100" b="1" i="1" dirty="0"/>
          </a:p>
          <a:p>
            <a:pPr marL="0" indent="0">
              <a:buNone/>
            </a:pPr>
            <a:r>
              <a:rPr lang="en-GB" sz="1700" i="1" dirty="0" smtClean="0"/>
              <a:t>*BECCS = Bioenergy with carbon capture and storage  </a:t>
            </a:r>
            <a:endParaRPr lang="en-GB" sz="17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754550" y="205979"/>
            <a:ext cx="2133600" cy="273844"/>
          </a:xfrm>
        </p:spPr>
        <p:txBody>
          <a:bodyPr/>
          <a:lstStyle/>
          <a:p>
            <a:fld id="{B52017E4-CAA1-6342-8DB7-B4706FE90AFC}" type="slidenum">
              <a:rPr lang="en-US" sz="1800" b="1" smtClean="0">
                <a:solidFill>
                  <a:srgbClr val="000000"/>
                </a:solidFill>
              </a:rPr>
              <a:t>5</a:t>
            </a:fld>
            <a:endParaRPr lang="en-US" sz="1800" b="1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70618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="" xmlns:a16="http://schemas.microsoft.com/office/drawing/2014/main" id="{2CE12DF8-F676-423C-8151-159028F0FC5B}"/>
              </a:ext>
            </a:extLst>
          </p:cNvPr>
          <p:cNvSpPr txBox="1">
            <a:spLocks/>
          </p:cNvSpPr>
          <p:nvPr/>
        </p:nvSpPr>
        <p:spPr>
          <a:xfrm>
            <a:off x="457200" y="189046"/>
            <a:ext cx="8229600" cy="857250"/>
          </a:xfrm>
          <a:prstGeom prst="rect">
            <a:avLst/>
          </a:prstGeom>
        </p:spPr>
        <p:txBody>
          <a:bodyPr vert="horz" lIns="91428" tIns="45714" rIns="91428" bIns="45714" rtlCol="0" anchor="ctr">
            <a:normAutofit fontScale="97500"/>
          </a:bodyPr>
          <a:lstStyle>
            <a:lvl1pPr algn="ctr" defTabSz="45713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/>
              <a:t>Threats from BECCS (2)</a:t>
            </a:r>
            <a:endParaRPr lang="en-GB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="" xmlns:a16="http://schemas.microsoft.com/office/drawing/2014/main" id="{C3AD1072-5EAA-4DA0-8134-E9ECC07180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57980"/>
            <a:ext cx="8229600" cy="2816222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GB" sz="2800" dirty="0" smtClean="0"/>
              <a:t>“BECCS </a:t>
            </a:r>
            <a:r>
              <a:rPr lang="en-GB" sz="2800" dirty="0"/>
              <a:t>remains associated with substantial risks and uncertainties, both over its environmental impact and ability to achieve net removal of </a:t>
            </a:r>
            <a:r>
              <a:rPr lang="en-GB" sz="2800" dirty="0" smtClean="0"/>
              <a:t>carbon dioxide. </a:t>
            </a:r>
            <a:r>
              <a:rPr lang="en-GB" sz="2800" dirty="0"/>
              <a:t>The large </a:t>
            </a:r>
            <a:r>
              <a:rPr lang="en-GB" sz="2800" dirty="0" smtClean="0"/>
              <a:t>[greenhouse gas removal] capability </a:t>
            </a:r>
            <a:r>
              <a:rPr lang="en-GB" sz="2800" dirty="0"/>
              <a:t>given to BECCS in climate </a:t>
            </a:r>
            <a:r>
              <a:rPr lang="en-GB" sz="2800" dirty="0" smtClean="0"/>
              <a:t>scenarios…is </a:t>
            </a:r>
            <a:r>
              <a:rPr lang="en-GB" sz="2800" dirty="0"/>
              <a:t>not supported by recent </a:t>
            </a:r>
            <a:r>
              <a:rPr lang="en-GB" sz="2800" dirty="0" smtClean="0"/>
              <a:t>analyses”</a:t>
            </a:r>
          </a:p>
          <a:p>
            <a:pPr marL="0" lvl="0" indent="0">
              <a:buNone/>
            </a:pPr>
            <a:r>
              <a:rPr lang="en-GB" sz="2400" b="1" dirty="0" smtClean="0"/>
              <a:t>				European </a:t>
            </a:r>
            <a:r>
              <a:rPr lang="en-GB" sz="2400" b="1" dirty="0"/>
              <a:t>Academies’ Science Advisory </a:t>
            </a:r>
            <a:r>
              <a:rPr lang="en-GB" sz="2400" b="1" dirty="0" smtClean="0"/>
              <a:t>Council</a:t>
            </a:r>
          </a:p>
          <a:p>
            <a:pPr marL="0" lvl="0" indent="0">
              <a:buNone/>
            </a:pPr>
            <a:endParaRPr lang="en-GB" sz="2400" b="1" dirty="0" smtClean="0"/>
          </a:p>
          <a:p>
            <a:pPr marL="0" indent="0">
              <a:buNone/>
            </a:pPr>
            <a:r>
              <a:rPr lang="en-GB" sz="1600" i="1" dirty="0"/>
              <a:t>*BECCS = Bioenergy with carbon capture and storage  </a:t>
            </a:r>
          </a:p>
          <a:p>
            <a:pPr marL="0" lvl="0" indent="0">
              <a:buNone/>
            </a:pPr>
            <a:endParaRPr lang="en-GB" sz="2400" b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12612" y="189046"/>
            <a:ext cx="2133600" cy="273844"/>
          </a:xfrm>
        </p:spPr>
        <p:txBody>
          <a:bodyPr/>
          <a:lstStyle/>
          <a:p>
            <a:fld id="{B52017E4-CAA1-6342-8DB7-B4706FE90AFC}" type="slidenum">
              <a:rPr lang="en-US" sz="1800" b="1" smtClean="0">
                <a:solidFill>
                  <a:srgbClr val="000000"/>
                </a:solidFill>
              </a:rPr>
              <a:t>6</a:t>
            </a:fld>
            <a:endParaRPr lang="en-US" sz="1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98451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18295" y="4299050"/>
            <a:ext cx="2627917" cy="655787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="" xmlns:a16="http://schemas.microsoft.com/office/drawing/2014/main" id="{2CE12DF8-F676-423C-8151-159028F0FC5B}"/>
              </a:ext>
            </a:extLst>
          </p:cNvPr>
          <p:cNvSpPr txBox="1">
            <a:spLocks/>
          </p:cNvSpPr>
          <p:nvPr/>
        </p:nvSpPr>
        <p:spPr>
          <a:xfrm>
            <a:off x="457200" y="189046"/>
            <a:ext cx="8229600" cy="857250"/>
          </a:xfrm>
          <a:prstGeom prst="rect">
            <a:avLst/>
          </a:prstGeom>
        </p:spPr>
        <p:txBody>
          <a:bodyPr vert="horz" lIns="91428" tIns="45714" rIns="91428" bIns="45714" rtlCol="0" anchor="ctr">
            <a:normAutofit fontScale="97500"/>
          </a:bodyPr>
          <a:lstStyle>
            <a:lvl1pPr algn="ctr" defTabSz="45713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/>
              <a:t>Why might BECCS not work?</a:t>
            </a:r>
            <a:endParaRPr lang="en-GB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="" xmlns:a16="http://schemas.microsoft.com/office/drawing/2014/main" id="{C3AD1072-5EAA-4DA0-8134-E9ECC07180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71891"/>
            <a:ext cx="8229600" cy="2692187"/>
          </a:xfrm>
        </p:spPr>
        <p:txBody>
          <a:bodyPr>
            <a:noAutofit/>
          </a:bodyPr>
          <a:lstStyle/>
          <a:p>
            <a:pPr lvl="0"/>
            <a:r>
              <a:rPr lang="en-GB" sz="2600" dirty="0" smtClean="0"/>
              <a:t>How </a:t>
            </a:r>
            <a:r>
              <a:rPr lang="en-GB" sz="2600" dirty="0"/>
              <a:t>much </a:t>
            </a:r>
            <a:r>
              <a:rPr lang="en-GB" sz="2600" dirty="0" smtClean="0"/>
              <a:t>carbon dioxide </a:t>
            </a:r>
            <a:r>
              <a:rPr lang="en-GB" sz="2600" dirty="0"/>
              <a:t>absorbed if the land were left alone? </a:t>
            </a:r>
          </a:p>
          <a:p>
            <a:pPr lvl="0"/>
            <a:r>
              <a:rPr lang="en-GB" sz="2600" dirty="0"/>
              <a:t>Emissions from processing, transport &amp; soil damage in getting </a:t>
            </a:r>
            <a:r>
              <a:rPr lang="en-GB" sz="2600" dirty="0" smtClean="0"/>
              <a:t>Bioenergy</a:t>
            </a:r>
          </a:p>
          <a:p>
            <a:pPr lvl="0"/>
            <a:r>
              <a:rPr lang="en-GB" sz="2600" dirty="0" smtClean="0"/>
              <a:t>What was the land used for before bioenergy? If crops, where is that crop coming from now? </a:t>
            </a:r>
          </a:p>
          <a:p>
            <a:pPr lvl="0"/>
            <a:endParaRPr lang="en-GB" sz="2600" dirty="0"/>
          </a:p>
          <a:p>
            <a:pPr marL="0" lvl="0" indent="0">
              <a:buNone/>
            </a:pPr>
            <a:endParaRPr lang="en-GB" sz="2600" dirty="0" smtClean="0"/>
          </a:p>
          <a:p>
            <a:pPr marL="0" indent="0">
              <a:buNone/>
            </a:pPr>
            <a:r>
              <a:rPr lang="en-GB" sz="1600" i="1" dirty="0"/>
              <a:t>*BECCS = Bioenergy with carbon capture and storage  </a:t>
            </a:r>
          </a:p>
          <a:p>
            <a:pPr marL="0" lvl="0" indent="0">
              <a:buNone/>
            </a:pPr>
            <a:endParaRPr lang="en-GB" sz="26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12612" y="186425"/>
            <a:ext cx="2133600" cy="273844"/>
          </a:xfrm>
        </p:spPr>
        <p:txBody>
          <a:bodyPr/>
          <a:lstStyle/>
          <a:p>
            <a:fld id="{B52017E4-CAA1-6342-8DB7-B4706FE90AFC}" type="slidenum">
              <a:rPr lang="en-US" sz="1800" b="1" smtClean="0">
                <a:solidFill>
                  <a:srgbClr val="000000"/>
                </a:solidFill>
              </a:rPr>
              <a:t>7</a:t>
            </a:fld>
            <a:endParaRPr lang="en-US" sz="1800" b="1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02015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18295" y="4299050"/>
            <a:ext cx="2627917" cy="655787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="" xmlns:a16="http://schemas.microsoft.com/office/drawing/2014/main" id="{2CE12DF8-F676-423C-8151-159028F0FC5B}"/>
              </a:ext>
            </a:extLst>
          </p:cNvPr>
          <p:cNvSpPr txBox="1">
            <a:spLocks/>
          </p:cNvSpPr>
          <p:nvPr/>
        </p:nvSpPr>
        <p:spPr>
          <a:xfrm>
            <a:off x="457200" y="189046"/>
            <a:ext cx="8229600" cy="857250"/>
          </a:xfrm>
          <a:prstGeom prst="rect">
            <a:avLst/>
          </a:prstGeom>
        </p:spPr>
        <p:txBody>
          <a:bodyPr vert="horz" lIns="91428" tIns="45714" rIns="91428" bIns="45714" rtlCol="0" anchor="ctr">
            <a:normAutofit fontScale="97500"/>
          </a:bodyPr>
          <a:lstStyle>
            <a:lvl1pPr algn="ctr" defTabSz="45713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/>
              <a:t>Forests and Tree planting</a:t>
            </a:r>
            <a:endParaRPr lang="en-GB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="" xmlns:a16="http://schemas.microsoft.com/office/drawing/2014/main" id="{C3AD1072-5EAA-4DA0-8134-E9ECC07180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6360" y="1120877"/>
            <a:ext cx="8229600" cy="3441291"/>
          </a:xfrm>
        </p:spPr>
        <p:txBody>
          <a:bodyPr>
            <a:noAutofit/>
          </a:bodyPr>
          <a:lstStyle/>
          <a:p>
            <a:pPr lvl="0"/>
            <a:r>
              <a:rPr lang="en-GB" sz="2700" dirty="0" smtClean="0"/>
              <a:t>Trees are good and can be really valuable. But they are not a substitute for emissions reductions </a:t>
            </a:r>
          </a:p>
          <a:p>
            <a:pPr lvl="0"/>
            <a:r>
              <a:rPr lang="en-GB" sz="2700" dirty="0" smtClean="0"/>
              <a:t>Carbon in trees not same as fossil </a:t>
            </a:r>
            <a:r>
              <a:rPr lang="en-GB" sz="2700" dirty="0" smtClean="0"/>
              <a:t>carbon</a:t>
            </a:r>
            <a:r>
              <a:rPr lang="en-GB" sz="2700" dirty="0" smtClean="0">
                <a:solidFill>
                  <a:srgbClr val="FF0000"/>
                </a:solidFill>
              </a:rPr>
              <a:t>*</a:t>
            </a:r>
            <a:r>
              <a:rPr lang="en-GB" sz="2700" dirty="0" smtClean="0"/>
              <a:t> </a:t>
            </a:r>
            <a:r>
              <a:rPr lang="en-GB" sz="2700" dirty="0" smtClean="0"/>
              <a:t>left underground e.g. forest fires </a:t>
            </a:r>
            <a:r>
              <a:rPr lang="en-GB" sz="2700" dirty="0" smtClean="0"/>
              <a:t>      </a:t>
            </a:r>
            <a:r>
              <a:rPr lang="en-GB" sz="2000" i="1" dirty="0" smtClean="0">
                <a:solidFill>
                  <a:srgbClr val="FF0000"/>
                </a:solidFill>
              </a:rPr>
              <a:t>(*fossil carbon = oil, coal, gas) </a:t>
            </a:r>
          </a:p>
          <a:p>
            <a:pPr lvl="0"/>
            <a:r>
              <a:rPr lang="en-GB" sz="2700" dirty="0" smtClean="0"/>
              <a:t>The </a:t>
            </a:r>
            <a:r>
              <a:rPr lang="en-GB" sz="2700" dirty="0" smtClean="0"/>
              <a:t>way a lot of tree planting is made to happen - “Offsets” – often doesn’t actually help, and is being used for trees planted many years ago </a:t>
            </a:r>
            <a:endParaRPr lang="en-GB" sz="2700" dirty="0" smtClean="0"/>
          </a:p>
          <a:p>
            <a:pPr marL="0" lvl="0" indent="0">
              <a:buNone/>
            </a:pPr>
            <a:endParaRPr lang="en-GB" sz="27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12612" y="52124"/>
            <a:ext cx="2133600" cy="273844"/>
          </a:xfrm>
        </p:spPr>
        <p:txBody>
          <a:bodyPr/>
          <a:lstStyle/>
          <a:p>
            <a:fld id="{B52017E4-CAA1-6342-8DB7-B4706FE90AFC}" type="slidenum">
              <a:rPr lang="en-US" sz="1800" b="1" smtClean="0">
                <a:solidFill>
                  <a:srgbClr val="000000"/>
                </a:solidFill>
              </a:rPr>
              <a:t>8</a:t>
            </a:fld>
            <a:endParaRPr lang="en-US" sz="1800" b="1">
              <a:solidFill>
                <a:srgbClr val="0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47701" y="-10584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60286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18295" y="4299050"/>
            <a:ext cx="2627917" cy="655787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="" xmlns:a16="http://schemas.microsoft.com/office/drawing/2014/main" id="{2CE12DF8-F676-423C-8151-159028F0FC5B}"/>
              </a:ext>
            </a:extLst>
          </p:cNvPr>
          <p:cNvSpPr txBox="1">
            <a:spLocks/>
          </p:cNvSpPr>
          <p:nvPr/>
        </p:nvSpPr>
        <p:spPr>
          <a:xfrm>
            <a:off x="232327" y="189046"/>
            <a:ext cx="8454473" cy="857250"/>
          </a:xfrm>
          <a:prstGeom prst="rect">
            <a:avLst/>
          </a:prstGeom>
        </p:spPr>
        <p:txBody>
          <a:bodyPr vert="horz" lIns="91428" tIns="45714" rIns="91428" bIns="45714" rtlCol="0" anchor="ctr">
            <a:noAutofit/>
          </a:bodyPr>
          <a:lstStyle>
            <a:lvl1pPr algn="ctr" defTabSz="45713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/>
              <a:t>Does possibility of Greenhouse Gas </a:t>
            </a:r>
            <a:r>
              <a:rPr lang="en-GB" dirty="0"/>
              <a:t>R</a:t>
            </a:r>
            <a:r>
              <a:rPr lang="en-GB" dirty="0" smtClean="0"/>
              <a:t>emoval defer action now?</a:t>
            </a:r>
            <a:endParaRPr lang="en-GB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="" xmlns:a16="http://schemas.microsoft.com/office/drawing/2014/main" id="{C3AD1072-5EAA-4DA0-8134-E9ECC07180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56659"/>
            <a:ext cx="8229600" cy="2987522"/>
          </a:xfrm>
        </p:spPr>
        <p:txBody>
          <a:bodyPr>
            <a:noAutofit/>
          </a:bodyPr>
          <a:lstStyle/>
          <a:p>
            <a:pPr lvl="0"/>
            <a:r>
              <a:rPr lang="en-GB" sz="2600" dirty="0" smtClean="0"/>
              <a:t>Zero emissions is hard - may require unpopular short term action </a:t>
            </a:r>
          </a:p>
          <a:p>
            <a:pPr lvl="0"/>
            <a:r>
              <a:rPr lang="en-GB" sz="2600" dirty="0" smtClean="0"/>
              <a:t>Prospect of greenhouse gas removal technologies, even though not yet proven, leads to “the attraction of delay”</a:t>
            </a:r>
          </a:p>
          <a:p>
            <a:pPr lvl="0"/>
            <a:r>
              <a:rPr lang="en-GB" sz="2600" dirty="0" smtClean="0"/>
              <a:t> Already seen politicians avoid hard questions on aviation by pointing to ‘future technologies’ which don’t yet exist </a:t>
            </a:r>
            <a:endParaRPr lang="en-GB" sz="26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12612" y="189046"/>
            <a:ext cx="2133600" cy="273844"/>
          </a:xfrm>
        </p:spPr>
        <p:txBody>
          <a:bodyPr/>
          <a:lstStyle/>
          <a:p>
            <a:fld id="{B52017E4-CAA1-6342-8DB7-B4706FE90AFC}" type="slidenum">
              <a:rPr lang="en-US" sz="1800" b="1" smtClean="0">
                <a:solidFill>
                  <a:srgbClr val="000000"/>
                </a:solidFill>
              </a:rPr>
              <a:t>9</a:t>
            </a:fld>
            <a:endParaRPr lang="en-US" sz="1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46097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Jacobs Primary">
      <a:dk1>
        <a:srgbClr val="000000"/>
      </a:dk1>
      <a:lt1>
        <a:srgbClr val="FFFFFF"/>
      </a:lt1>
      <a:dk2>
        <a:srgbClr val="333333"/>
      </a:dk2>
      <a:lt2>
        <a:srgbClr val="E5E5E5"/>
      </a:lt2>
      <a:accent1>
        <a:srgbClr val="2314DC"/>
      </a:accent1>
      <a:accent2>
        <a:srgbClr val="6F006E"/>
      </a:accent2>
      <a:accent3>
        <a:srgbClr val="D72850"/>
      </a:accent3>
      <a:accent4>
        <a:srgbClr val="FFA014"/>
      </a:accent4>
      <a:accent5>
        <a:srgbClr val="007D55"/>
      </a:accent5>
      <a:accent6>
        <a:srgbClr val="C8C8C8"/>
      </a:accent6>
      <a:hlink>
        <a:srgbClr val="2314DC"/>
      </a:hlink>
      <a:folHlink>
        <a:srgbClr val="FF8714"/>
      </a:folHlink>
    </a:clrScheme>
    <a:fontScheme name="Custom 1">
      <a:majorFont>
        <a:latin typeface="Jacobs Chronos"/>
        <a:ea typeface=""/>
        <a:cs typeface=""/>
      </a:majorFont>
      <a:minorFont>
        <a:latin typeface="Jacobs Chrono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Jacobs PowerPoint 16x9_Master Template.potx" id="{109E9AB7-6D08-4F36-9881-F78080469B2A}" vid="{6EBEA7BE-A311-4E9D-8854-0352DB49545F}"/>
    </a:ext>
  </a:extLst>
</a:theme>
</file>

<file path=ppt/theme/theme3.xml><?xml version="1.0" encoding="utf-8"?>
<a:theme xmlns:a="http://schemas.openxmlformats.org/drawingml/2006/main" name="3_Map">
  <a:themeElements>
    <a:clrScheme name="Jacobs Primary">
      <a:dk1>
        <a:srgbClr val="000000"/>
      </a:dk1>
      <a:lt1>
        <a:srgbClr val="FFFFFF"/>
      </a:lt1>
      <a:dk2>
        <a:srgbClr val="333333"/>
      </a:dk2>
      <a:lt2>
        <a:srgbClr val="E5E5E5"/>
      </a:lt2>
      <a:accent1>
        <a:srgbClr val="2314DC"/>
      </a:accent1>
      <a:accent2>
        <a:srgbClr val="6F006E"/>
      </a:accent2>
      <a:accent3>
        <a:srgbClr val="D72850"/>
      </a:accent3>
      <a:accent4>
        <a:srgbClr val="FFA014"/>
      </a:accent4>
      <a:accent5>
        <a:srgbClr val="007D55"/>
      </a:accent5>
      <a:accent6>
        <a:srgbClr val="C8C8C8"/>
      </a:accent6>
      <a:hlink>
        <a:srgbClr val="2314DC"/>
      </a:hlink>
      <a:folHlink>
        <a:srgbClr val="FF8714"/>
      </a:folHlink>
    </a:clrScheme>
    <a:fontScheme name="Custom 1">
      <a:majorFont>
        <a:latin typeface="Jacobs Chronos"/>
        <a:ea typeface=""/>
        <a:cs typeface=""/>
      </a:majorFont>
      <a:minorFont>
        <a:latin typeface="Jacobs Chrono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Jacobs PowerPoint 16x9_Master Template.potx" id="{109E9AB7-6D08-4F36-9881-F78080469B2A}" vid="{21EB0679-41EA-40E9-903F-A23B95DDC27D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7116</TotalTime>
  <Words>1160</Words>
  <Application>Microsoft Macintosh PowerPoint</Application>
  <PresentationFormat>On-screen Show (16:9)</PresentationFormat>
  <Paragraphs>100</Paragraphs>
  <Slides>10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Office Theme</vt:lpstr>
      <vt:lpstr>Custom Design</vt:lpstr>
      <vt:lpstr>3_Map</vt:lpstr>
      <vt:lpstr>Beware thinking Greenhouse Gas Removal technology will save us  </vt:lpstr>
      <vt:lpstr>PowerPoint Presentation</vt:lpstr>
      <vt:lpstr>PowerPoint Presentation</vt:lpstr>
      <vt:lpstr>PowerPoint Presentation</vt:lpstr>
      <vt:lpstr>Threats from BECCS (1)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Involve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Allan</dc:creator>
  <cp:lastModifiedBy>Sarah Allan</cp:lastModifiedBy>
  <cp:revision>232</cp:revision>
  <cp:lastPrinted>2020-03-11T10:55:48Z</cp:lastPrinted>
  <dcterms:created xsi:type="dcterms:W3CDTF">2020-01-18T09:46:56Z</dcterms:created>
  <dcterms:modified xsi:type="dcterms:W3CDTF">2020-04-30T17:33:55Z</dcterms:modified>
</cp:coreProperties>
</file>