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9" r:id="rId3"/>
    <p:sldId id="278" r:id="rId4"/>
    <p:sldId id="279" r:id="rId5"/>
    <p:sldId id="277" r:id="rId6"/>
    <p:sldId id="280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D5678C-8076-374C-BF97-9513F0CFA9A4}" v="11" dt="2020-04-07T15:54:21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9"/>
  </p:normalViewPr>
  <p:slideViewPr>
    <p:cSldViewPr>
      <p:cViewPr varScale="1">
        <p:scale>
          <a:sx n="107" d="100"/>
          <a:sy n="107" d="100"/>
        </p:scale>
        <p:origin x="754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son, Jim" userId="cd183fa2-aeec-4e8a-b9a4-131fcd16fcc7" providerId="ADAL" clId="{C0D5678C-8076-374C-BF97-9513F0CFA9A4}"/>
    <pc:docChg chg="custSel modSld">
      <pc:chgData name="Watson, Jim" userId="cd183fa2-aeec-4e8a-b9a4-131fcd16fcc7" providerId="ADAL" clId="{C0D5678C-8076-374C-BF97-9513F0CFA9A4}" dt="2020-04-07T15:54:48.466" v="29" actId="20577"/>
      <pc:docMkLst>
        <pc:docMk/>
      </pc:docMkLst>
      <pc:sldChg chg="addSp delSp modSp">
        <pc:chgData name="Watson, Jim" userId="cd183fa2-aeec-4e8a-b9a4-131fcd16fcc7" providerId="ADAL" clId="{C0D5678C-8076-374C-BF97-9513F0CFA9A4}" dt="2020-04-07T15:53:53.805" v="11" actId="113"/>
        <pc:sldMkLst>
          <pc:docMk/>
          <pc:sldMk cId="2003667873" sldId="266"/>
        </pc:sldMkLst>
        <pc:spChg chg="add del mod">
          <ac:chgData name="Watson, Jim" userId="cd183fa2-aeec-4e8a-b9a4-131fcd16fcc7" providerId="ADAL" clId="{C0D5678C-8076-374C-BF97-9513F0CFA9A4}" dt="2020-04-07T15:51:23.403" v="1"/>
          <ac:spMkLst>
            <pc:docMk/>
            <pc:sldMk cId="2003667873" sldId="266"/>
            <ac:spMk id="3" creationId="{2CE71958-082C-A741-9B61-6E00F1251002}"/>
          </ac:spMkLst>
        </pc:spChg>
        <pc:spChg chg="add del mod">
          <ac:chgData name="Watson, Jim" userId="cd183fa2-aeec-4e8a-b9a4-131fcd16fcc7" providerId="ADAL" clId="{C0D5678C-8076-374C-BF97-9513F0CFA9A4}" dt="2020-04-07T15:53:07.906" v="4" actId="478"/>
          <ac:spMkLst>
            <pc:docMk/>
            <pc:sldMk cId="2003667873" sldId="266"/>
            <ac:spMk id="4" creationId="{A269DDE4-DF11-DF4D-B511-30374B548BAC}"/>
          </ac:spMkLst>
        </pc:spChg>
        <pc:spChg chg="add mod">
          <ac:chgData name="Watson, Jim" userId="cd183fa2-aeec-4e8a-b9a4-131fcd16fcc7" providerId="ADAL" clId="{C0D5678C-8076-374C-BF97-9513F0CFA9A4}" dt="2020-04-07T15:53:53.805" v="11" actId="113"/>
          <ac:spMkLst>
            <pc:docMk/>
            <pc:sldMk cId="2003667873" sldId="266"/>
            <ac:spMk id="5" creationId="{E4BFDFCE-F018-B845-8F08-6C49E978E62B}"/>
          </ac:spMkLst>
        </pc:spChg>
      </pc:sldChg>
      <pc:sldChg chg="addSp delSp modSp">
        <pc:chgData name="Watson, Jim" userId="cd183fa2-aeec-4e8a-b9a4-131fcd16fcc7" providerId="ADAL" clId="{C0D5678C-8076-374C-BF97-9513F0CFA9A4}" dt="2020-04-07T15:54:48.466" v="29" actId="20577"/>
        <pc:sldMkLst>
          <pc:docMk/>
          <pc:sldMk cId="2998793417" sldId="269"/>
        </pc:sldMkLst>
        <pc:spChg chg="add del mod">
          <ac:chgData name="Watson, Jim" userId="cd183fa2-aeec-4e8a-b9a4-131fcd16fcc7" providerId="ADAL" clId="{C0D5678C-8076-374C-BF97-9513F0CFA9A4}" dt="2020-04-07T15:51:23.403" v="1"/>
          <ac:spMkLst>
            <pc:docMk/>
            <pc:sldMk cId="2998793417" sldId="269"/>
            <ac:spMk id="3" creationId="{55F2E920-BC45-B541-A4CA-F7FFD9BEE705}"/>
          </ac:spMkLst>
        </pc:spChg>
        <pc:spChg chg="add mod">
          <ac:chgData name="Watson, Jim" userId="cd183fa2-aeec-4e8a-b9a4-131fcd16fcc7" providerId="ADAL" clId="{C0D5678C-8076-374C-BF97-9513F0CFA9A4}" dt="2020-04-07T15:54:48.466" v="29" actId="20577"/>
          <ac:spMkLst>
            <pc:docMk/>
            <pc:sldMk cId="2998793417" sldId="269"/>
            <ac:spMk id="7" creationId="{5B8E1885-C776-C34A-AFFA-E2A9CFBE79FA}"/>
          </ac:spMkLst>
        </pc:spChg>
      </pc:sldChg>
      <pc:sldChg chg="addSp delSp modSp">
        <pc:chgData name="Watson, Jim" userId="cd183fa2-aeec-4e8a-b9a4-131fcd16fcc7" providerId="ADAL" clId="{C0D5678C-8076-374C-BF97-9513F0CFA9A4}" dt="2020-04-07T15:54:36.523" v="23" actId="20577"/>
        <pc:sldMkLst>
          <pc:docMk/>
          <pc:sldMk cId="2765535041" sldId="277"/>
        </pc:sldMkLst>
        <pc:spChg chg="add del mod">
          <ac:chgData name="Watson, Jim" userId="cd183fa2-aeec-4e8a-b9a4-131fcd16fcc7" providerId="ADAL" clId="{C0D5678C-8076-374C-BF97-9513F0CFA9A4}" dt="2020-04-07T15:51:23.403" v="1"/>
          <ac:spMkLst>
            <pc:docMk/>
            <pc:sldMk cId="2765535041" sldId="277"/>
            <ac:spMk id="3" creationId="{B32A55F6-A8C7-E941-A06B-0B7ED7AAFB51}"/>
          </ac:spMkLst>
        </pc:spChg>
        <pc:spChg chg="add mod">
          <ac:chgData name="Watson, Jim" userId="cd183fa2-aeec-4e8a-b9a4-131fcd16fcc7" providerId="ADAL" clId="{C0D5678C-8076-374C-BF97-9513F0CFA9A4}" dt="2020-04-07T15:54:36.523" v="23" actId="20577"/>
          <ac:spMkLst>
            <pc:docMk/>
            <pc:sldMk cId="2765535041" sldId="277"/>
            <ac:spMk id="6" creationId="{00BA25F0-D910-8D4C-8084-4FD6DAD591C2}"/>
          </ac:spMkLst>
        </pc:spChg>
      </pc:sldChg>
      <pc:sldChg chg="addSp delSp modSp">
        <pc:chgData name="Watson, Jim" userId="cd183fa2-aeec-4e8a-b9a4-131fcd16fcc7" providerId="ADAL" clId="{C0D5678C-8076-374C-BF97-9513F0CFA9A4}" dt="2020-04-07T15:54:44.481" v="27" actId="20577"/>
        <pc:sldMkLst>
          <pc:docMk/>
          <pc:sldMk cId="3171982079" sldId="278"/>
        </pc:sldMkLst>
        <pc:spChg chg="add del mod">
          <ac:chgData name="Watson, Jim" userId="cd183fa2-aeec-4e8a-b9a4-131fcd16fcc7" providerId="ADAL" clId="{C0D5678C-8076-374C-BF97-9513F0CFA9A4}" dt="2020-04-07T15:51:23.403" v="1"/>
          <ac:spMkLst>
            <pc:docMk/>
            <pc:sldMk cId="3171982079" sldId="278"/>
            <ac:spMk id="3" creationId="{B594C730-DEE9-0B43-86B9-90C95D5DB22E}"/>
          </ac:spMkLst>
        </pc:spChg>
        <pc:spChg chg="add mod">
          <ac:chgData name="Watson, Jim" userId="cd183fa2-aeec-4e8a-b9a4-131fcd16fcc7" providerId="ADAL" clId="{C0D5678C-8076-374C-BF97-9513F0CFA9A4}" dt="2020-04-07T15:54:44.481" v="27" actId="20577"/>
          <ac:spMkLst>
            <pc:docMk/>
            <pc:sldMk cId="3171982079" sldId="278"/>
            <ac:spMk id="7" creationId="{F000AB61-62FB-9E41-A0B4-03955AE41B56}"/>
          </ac:spMkLst>
        </pc:spChg>
      </pc:sldChg>
      <pc:sldChg chg="addSp delSp modSp">
        <pc:chgData name="Watson, Jim" userId="cd183fa2-aeec-4e8a-b9a4-131fcd16fcc7" providerId="ADAL" clId="{C0D5678C-8076-374C-BF97-9513F0CFA9A4}" dt="2020-04-07T15:54:40.180" v="25" actId="20577"/>
        <pc:sldMkLst>
          <pc:docMk/>
          <pc:sldMk cId="3414186046" sldId="279"/>
        </pc:sldMkLst>
        <pc:spChg chg="add del mod">
          <ac:chgData name="Watson, Jim" userId="cd183fa2-aeec-4e8a-b9a4-131fcd16fcc7" providerId="ADAL" clId="{C0D5678C-8076-374C-BF97-9513F0CFA9A4}" dt="2020-04-07T15:51:23.403" v="1"/>
          <ac:spMkLst>
            <pc:docMk/>
            <pc:sldMk cId="3414186046" sldId="279"/>
            <ac:spMk id="3" creationId="{938E51D1-D63D-834E-8C6B-10B6CF82CBCF}"/>
          </ac:spMkLst>
        </pc:spChg>
        <pc:spChg chg="add mod">
          <ac:chgData name="Watson, Jim" userId="cd183fa2-aeec-4e8a-b9a4-131fcd16fcc7" providerId="ADAL" clId="{C0D5678C-8076-374C-BF97-9513F0CFA9A4}" dt="2020-04-07T15:54:40.180" v="25" actId="20577"/>
          <ac:spMkLst>
            <pc:docMk/>
            <pc:sldMk cId="3414186046" sldId="279"/>
            <ac:spMk id="7" creationId="{83C5DD06-E32B-504A-BD6E-183E2E91703F}"/>
          </ac:spMkLst>
        </pc:spChg>
      </pc:sldChg>
      <pc:sldChg chg="addSp delSp modSp">
        <pc:chgData name="Watson, Jim" userId="cd183fa2-aeec-4e8a-b9a4-131fcd16fcc7" providerId="ADAL" clId="{C0D5678C-8076-374C-BF97-9513F0CFA9A4}" dt="2020-04-07T15:54:32.658" v="21" actId="20577"/>
        <pc:sldMkLst>
          <pc:docMk/>
          <pc:sldMk cId="82102274" sldId="280"/>
        </pc:sldMkLst>
        <pc:spChg chg="add del mod">
          <ac:chgData name="Watson, Jim" userId="cd183fa2-aeec-4e8a-b9a4-131fcd16fcc7" providerId="ADAL" clId="{C0D5678C-8076-374C-BF97-9513F0CFA9A4}" dt="2020-04-07T15:51:23.403" v="1"/>
          <ac:spMkLst>
            <pc:docMk/>
            <pc:sldMk cId="82102274" sldId="280"/>
            <ac:spMk id="3" creationId="{2A394079-5F84-E54D-952D-5EDCC5F7586B}"/>
          </ac:spMkLst>
        </pc:spChg>
        <pc:spChg chg="add mod">
          <ac:chgData name="Watson, Jim" userId="cd183fa2-aeec-4e8a-b9a4-131fcd16fcc7" providerId="ADAL" clId="{C0D5678C-8076-374C-BF97-9513F0CFA9A4}" dt="2020-04-07T15:54:32.658" v="21" actId="20577"/>
          <ac:spMkLst>
            <pc:docMk/>
            <pc:sldMk cId="82102274" sldId="280"/>
            <ac:spMk id="7" creationId="{7788D58B-0E53-F744-8568-F5CF17B09248}"/>
          </ac:spMkLst>
        </pc:spChg>
      </pc:sldChg>
      <pc:sldChg chg="addSp delSp modSp">
        <pc:chgData name="Watson, Jim" userId="cd183fa2-aeec-4e8a-b9a4-131fcd16fcc7" providerId="ADAL" clId="{C0D5678C-8076-374C-BF97-9513F0CFA9A4}" dt="2020-04-07T15:54:26.609" v="19" actId="20577"/>
        <pc:sldMkLst>
          <pc:docMk/>
          <pc:sldMk cId="479476148" sldId="281"/>
        </pc:sldMkLst>
        <pc:spChg chg="add del mod">
          <ac:chgData name="Watson, Jim" userId="cd183fa2-aeec-4e8a-b9a4-131fcd16fcc7" providerId="ADAL" clId="{C0D5678C-8076-374C-BF97-9513F0CFA9A4}" dt="2020-04-07T15:51:23.403" v="1"/>
          <ac:spMkLst>
            <pc:docMk/>
            <pc:sldMk cId="479476148" sldId="281"/>
            <ac:spMk id="3" creationId="{CD6CCFB8-B98A-934B-994B-B862005005AD}"/>
          </ac:spMkLst>
        </pc:spChg>
        <pc:spChg chg="add mod">
          <ac:chgData name="Watson, Jim" userId="cd183fa2-aeec-4e8a-b9a4-131fcd16fcc7" providerId="ADAL" clId="{C0D5678C-8076-374C-BF97-9513F0CFA9A4}" dt="2020-04-07T15:54:26.609" v="19" actId="20577"/>
          <ac:spMkLst>
            <pc:docMk/>
            <pc:sldMk cId="479476148" sldId="281"/>
            <ac:spMk id="5" creationId="{1E711298-5705-7A42-9FE3-80CCB1E2709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841FD-CC0F-A64B-A5FC-13085DEDAF20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1FD17-F27E-B948-98CD-7D3E20C00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27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4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ECEAA1-F2B5-D449-A15D-BE6F9250D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81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1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9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56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8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75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5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3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4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647A1-46B3-4E57-B95B-49A623882F9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1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C4927CA-EF44-DB40-8FFE-B09F50482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715766"/>
            <a:ext cx="8147248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Jim Watson</a:t>
            </a:r>
          </a:p>
          <a:p>
            <a:pPr marL="0" indent="0">
              <a:buNone/>
            </a:pPr>
            <a:r>
              <a:rPr lang="en-GB" sz="2400" dirty="0"/>
              <a:t>Expert Lead and Professor of Energy Policy,</a:t>
            </a:r>
          </a:p>
          <a:p>
            <a:pPr marL="0" indent="0">
              <a:buNone/>
            </a:pPr>
            <a:r>
              <a:rPr lang="en-GB" sz="2400" dirty="0"/>
              <a:t>UCL Institute of Sustainable Resources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1565084"/>
          </a:xfrm>
        </p:spPr>
        <p:txBody>
          <a:bodyPr>
            <a:normAutofit/>
          </a:bodyPr>
          <a:lstStyle/>
          <a:p>
            <a:r>
              <a:rPr lang="en-GB" dirty="0"/>
              <a:t>Low carbon electricity options (3)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BFDFCE-F018-B845-8F08-6C49E978E62B}"/>
              </a:ext>
            </a:extLst>
          </p:cNvPr>
          <p:cNvSpPr txBox="1"/>
          <p:nvPr/>
        </p:nvSpPr>
        <p:spPr>
          <a:xfrm>
            <a:off x="8813645" y="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0366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Nuclear power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40B15F-9D1A-6149-8EB6-359947C3B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321" y="1779662"/>
            <a:ext cx="3084178" cy="204494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0CBC825-BD11-A143-93A8-0C5D8B750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913" y="1647892"/>
            <a:ext cx="4753766" cy="3091078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Civilian nuclear power generation in the UK since 1956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Nuclear power generated 17% of UK electricity in 2019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8 nuclear plants are operating in the UK; 11 older plants have closed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One new plant is under construction at Hinkley C in Somerset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AD34EE-37AA-9747-A5F5-70013F27770A}"/>
              </a:ext>
            </a:extLst>
          </p:cNvPr>
          <p:cNvSpPr txBox="1"/>
          <p:nvPr/>
        </p:nvSpPr>
        <p:spPr>
          <a:xfrm>
            <a:off x="524907" y="3802486"/>
            <a:ext cx="3057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Sizewell B nuclear power plant (Suffolk)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8E1885-C776-C34A-AFFA-E2A9CFBE79FA}"/>
              </a:ext>
            </a:extLst>
          </p:cNvPr>
          <p:cNvSpPr txBox="1"/>
          <p:nvPr/>
        </p:nvSpPr>
        <p:spPr>
          <a:xfrm>
            <a:off x="8813645" y="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9879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Nuclear power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0CBC825-BD11-A143-93A8-0C5D8B750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896" y="1647892"/>
            <a:ext cx="5040560" cy="3804178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Potential contribution of nuclear power is large: 10 plants like Hinkley C could generate 75% of UK electricity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If no more plants are built, nuclear share of generation will continue to fall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Limiting factors include costs, public acceptability and waste management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New nuclear in the UK costs over twice as much as new wind power</a:t>
            </a: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:a16="http://schemas.microsoft.com/office/drawing/2014/main" id="{95753159-1191-7049-9F06-15EC839F94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23" y="1707655"/>
            <a:ext cx="2953566" cy="168775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B40567-FB07-8F4E-96C3-A571889C03AB}"/>
              </a:ext>
            </a:extLst>
          </p:cNvPr>
          <p:cNvSpPr/>
          <p:nvPr/>
        </p:nvSpPr>
        <p:spPr>
          <a:xfrm>
            <a:off x="542645" y="3395407"/>
            <a:ext cx="23724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400" dirty="0">
                <a:solidFill>
                  <a:prstClr val="black"/>
                </a:solidFill>
              </a:rPr>
              <a:t>Hinkley C nuclear power plant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00AB61-62FB-9E41-A0B4-03955AE41B56}"/>
              </a:ext>
            </a:extLst>
          </p:cNvPr>
          <p:cNvSpPr txBox="1"/>
          <p:nvPr/>
        </p:nvSpPr>
        <p:spPr>
          <a:xfrm>
            <a:off x="8813645" y="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7198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Nuclear power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0CBC825-BD11-A143-93A8-0C5D8B750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872" y="1647892"/>
            <a:ext cx="5113806" cy="3300122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Future nuclear technologies include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Small modular reactors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Advanced modular reactors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Costs and timescales of these new technologies are very uncertain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Research and development is underway, but government funding will be required if they are to be built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7E54AC-0773-694D-A41D-7788BE3A1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21" y="1779662"/>
            <a:ext cx="2686373" cy="15121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D7B85C1-7788-9C4C-9AC8-B6CA1DD5D960}"/>
              </a:ext>
            </a:extLst>
          </p:cNvPr>
          <p:cNvSpPr/>
          <p:nvPr/>
        </p:nvSpPr>
        <p:spPr>
          <a:xfrm>
            <a:off x="539553" y="3269711"/>
            <a:ext cx="27571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solidFill>
                  <a:prstClr val="black"/>
                </a:solidFill>
              </a:rPr>
              <a:t>Artist’s impression of small modular reactor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C5DD06-E32B-504A-BD6E-183E2E91703F}"/>
              </a:ext>
            </a:extLst>
          </p:cNvPr>
          <p:cNvSpPr txBox="1"/>
          <p:nvPr/>
        </p:nvSpPr>
        <p:spPr>
          <a:xfrm>
            <a:off x="8813645" y="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1418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15566"/>
            <a:ext cx="8784976" cy="432048"/>
          </a:xfrm>
        </p:spPr>
        <p:txBody>
          <a:bodyPr>
            <a:noAutofit/>
          </a:bodyPr>
          <a:lstStyle/>
          <a:p>
            <a:r>
              <a:rPr lang="en-GB" sz="3200" dirty="0"/>
              <a:t>Fossil fuels with carbon capture and storage (CCS)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6DDF2B8-3B2A-9B41-B408-DDD749BDB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913" y="1647892"/>
            <a:ext cx="4753766" cy="337213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Carbon capture and storage can capture ~90% of emissions from fossil fuel electricity generation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Fossil fuels generated 43% of UK electricity in 2019, </a:t>
            </a:r>
            <a:r>
              <a:rPr lang="en-GB" sz="2400" u="sng" dirty="0"/>
              <a:t>without</a:t>
            </a:r>
            <a:r>
              <a:rPr lang="en-GB" sz="2400" dirty="0"/>
              <a:t> CCS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CCS technology is at an early stage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Several full-scale plants operating, including two power plants in the USA and Canada</a:t>
            </a:r>
          </a:p>
        </p:txBody>
      </p:sp>
      <p:pic>
        <p:nvPicPr>
          <p:cNvPr id="16" name="Picture 15" descr="A close up of a device&#10;&#10;Description automatically generated">
            <a:extLst>
              <a:ext uri="{FF2B5EF4-FFF2-40B4-BE49-F238E27FC236}">
                <a16:creationId xmlns:a16="http://schemas.microsoft.com/office/drawing/2014/main" id="{F62C1485-8CF6-C84C-BF83-957D8A6610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r="14563"/>
          <a:stretch/>
        </p:blipFill>
        <p:spPr>
          <a:xfrm>
            <a:off x="610320" y="1773621"/>
            <a:ext cx="3097583" cy="25432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BA25F0-D910-8D4C-8084-4FD6DAD591C2}"/>
              </a:ext>
            </a:extLst>
          </p:cNvPr>
          <p:cNvSpPr txBox="1"/>
          <p:nvPr/>
        </p:nvSpPr>
        <p:spPr>
          <a:xfrm>
            <a:off x="8813645" y="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6553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15566"/>
            <a:ext cx="8784976" cy="432048"/>
          </a:xfrm>
        </p:spPr>
        <p:txBody>
          <a:bodyPr>
            <a:noAutofit/>
          </a:bodyPr>
          <a:lstStyle/>
          <a:p>
            <a:r>
              <a:rPr lang="en-GB" sz="3200" dirty="0"/>
              <a:t>Fossil fuels with carbon capture and storage (CCS)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6DDF2B8-3B2A-9B41-B408-DDD749BDB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913" y="1647892"/>
            <a:ext cx="4753766" cy="34956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Potential contribution of fossil fuel with CCS is large in the UK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Significant resources for CO</a:t>
            </a:r>
            <a:r>
              <a:rPr lang="en-GB" sz="2200" baseline="-25000" dirty="0"/>
              <a:t>2</a:t>
            </a:r>
            <a:r>
              <a:rPr lang="en-GB" sz="2200" dirty="0"/>
              <a:t> storage, e.g. under the North Sea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Long-term monitoring required to ensure that leakage is minimal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Costs are likely to be high for first full-scale plants: at least twice as high as wind and solar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B116B4-3069-184D-A3F6-B73C1FA8D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21" y="1707653"/>
            <a:ext cx="3132350" cy="20882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23EB8A1-08A0-5F43-A74C-88991E68FCDB}"/>
              </a:ext>
            </a:extLst>
          </p:cNvPr>
          <p:cNvSpPr/>
          <p:nvPr/>
        </p:nvSpPr>
        <p:spPr>
          <a:xfrm>
            <a:off x="573079" y="3795886"/>
            <a:ext cx="30341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/>
              <a:t>Boundary Dam coal CCS plant (Canada)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88D58B-0E53-F744-8568-F5CF17B09248}"/>
              </a:ext>
            </a:extLst>
          </p:cNvPr>
          <p:cNvSpPr txBox="1"/>
          <p:nvPr/>
        </p:nvSpPr>
        <p:spPr>
          <a:xfrm>
            <a:off x="8813645" y="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210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327</Words>
  <Application>Microsoft Office PowerPoint</Application>
  <PresentationFormat>On-screen Show (16:9)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Low carbon electricity options (3)</vt:lpstr>
      <vt:lpstr>Nuclear power</vt:lpstr>
      <vt:lpstr>Nuclear power</vt:lpstr>
      <vt:lpstr>Nuclear power</vt:lpstr>
      <vt:lpstr>Fossil fuels with carbon capture and storage (CCS)</vt:lpstr>
      <vt:lpstr>Fossil fuels with carbon capture and storage (CCS)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diarmaid</dc:creator>
  <cp:lastModifiedBy>Andreas Pavlou</cp:lastModifiedBy>
  <cp:revision>22</cp:revision>
  <dcterms:created xsi:type="dcterms:W3CDTF">2019-12-03T07:46:16Z</dcterms:created>
  <dcterms:modified xsi:type="dcterms:W3CDTF">2020-04-08T13:29:18Z</dcterms:modified>
</cp:coreProperties>
</file>