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160" y="-1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4" Type="http://schemas.microsoft.com/office/2011/relationships/chartColorStyle" Target="colors1.xml"/><Relationship Id="rId1" Type="http://schemas.openxmlformats.org/officeDocument/2006/relationships/themeOverride" Target="../theme/themeOverride1.xml"/><Relationship Id="rId2" Type="http://schemas.openxmlformats.org/officeDocument/2006/relationships/oleObject" Target="file:///C:\Users\m302921\Desktop\2018%20pie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00841461275024516"/>
                  <c:y val="0.07196261505721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841461275024528"/>
                  <c:y val="-0.013707164772802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35609157006868"/>
                  <c:y val="-1.25647558926033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0336584510009814"/>
                  <c:y val="-0.01370716477280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00168292255004906"/>
                  <c:y val="0.0197309393817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00168292255004912"/>
                  <c:y val="0.0098655653707434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00504876765014717"/>
                  <c:y val="0.00320967005350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0260853657825536"/>
                  <c:y val="1.29468106179383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151044816625047"/>
                      <c:h val="0.11073614270492534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Sheet1!$C$5:$C$13</c:f>
              <c:strCache>
                <c:ptCount val="9"/>
                <c:pt idx="0">
                  <c:v>Surface transport</c:v>
                </c:pt>
                <c:pt idx="1">
                  <c:v>Industry</c:v>
                </c:pt>
                <c:pt idx="2">
                  <c:v>Buildings </c:v>
                </c:pt>
                <c:pt idx="3">
                  <c:v>Electricity 
generation</c:v>
                </c:pt>
                <c:pt idx="4">
                  <c:v>Aviation</c:v>
                </c:pt>
                <c:pt idx="5">
                  <c:v>Agriculture 
&amp; land use</c:v>
                </c:pt>
                <c:pt idx="6">
                  <c:v>Waste</c:v>
                </c:pt>
                <c:pt idx="7">
                  <c:v>F-gases</c:v>
                </c:pt>
                <c:pt idx="8">
                  <c:v>Shipping</c:v>
                </c:pt>
              </c:strCache>
            </c:strRef>
          </c:cat>
          <c:val>
            <c:numRef>
              <c:f>Sheet1!$E$5:$E$13</c:f>
              <c:numCache>
                <c:formatCode>0%</c:formatCode>
                <c:ptCount val="9"/>
                <c:pt idx="0">
                  <c:v>0.234047664190482</c:v>
                </c:pt>
                <c:pt idx="1">
                  <c:v>0.212196728934646</c:v>
                </c:pt>
                <c:pt idx="2">
                  <c:v>0.178357437460853</c:v>
                </c:pt>
                <c:pt idx="3">
                  <c:v>0.132666399829486</c:v>
                </c:pt>
                <c:pt idx="4">
                  <c:v>0.0756750603515794</c:v>
                </c:pt>
                <c:pt idx="5">
                  <c:v>0.0701494727722668</c:v>
                </c:pt>
                <c:pt idx="6">
                  <c:v>0.0403224938319334</c:v>
                </c:pt>
                <c:pt idx="7">
                  <c:v>0.0295651219780105</c:v>
                </c:pt>
                <c:pt idx="8">
                  <c:v>0.0270196206507422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3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4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8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48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013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994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564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82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758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559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3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42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1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05979"/>
            <a:ext cx="7596336" cy="857250"/>
          </a:xfrm>
        </p:spPr>
        <p:txBody>
          <a:bodyPr>
            <a:noAutofit/>
          </a:bodyPr>
          <a:lstStyle/>
          <a:p>
            <a:pPr algn="l"/>
            <a:r>
              <a:rPr lang="en-GB" sz="4000" dirty="0" smtClean="0"/>
              <a:t>The UK’s greenhouse gas emissions</a:t>
            </a:r>
            <a:endParaRPr lang="en-GB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0933"/>
            <a:ext cx="1279869" cy="920657"/>
          </a:xfrm>
          <a:prstGeom prst="rect">
            <a:avLst/>
          </a:prstGeom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624278"/>
              </p:ext>
            </p:extLst>
          </p:nvPr>
        </p:nvGraphicFramePr>
        <p:xfrm>
          <a:off x="827584" y="1063229"/>
          <a:ext cx="7546396" cy="3956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8921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category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05979"/>
            <a:ext cx="7596336" cy="857250"/>
          </a:xfrm>
        </p:spPr>
        <p:txBody>
          <a:bodyPr>
            <a:noAutofit/>
          </a:bodyPr>
          <a:lstStyle/>
          <a:p>
            <a:pPr algn="l"/>
            <a:r>
              <a:rPr lang="en-GB" sz="4000" dirty="0" smtClean="0"/>
              <a:t>The </a:t>
            </a:r>
            <a:r>
              <a:rPr lang="en-GB" sz="4000" smtClean="0"/>
              <a:t>topics you will </a:t>
            </a:r>
            <a:r>
              <a:rPr lang="en-GB" sz="4000" dirty="0" smtClean="0"/>
              <a:t>discuss</a:t>
            </a:r>
            <a:endParaRPr lang="en-GB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0933"/>
            <a:ext cx="1279869" cy="9206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1347614"/>
            <a:ext cx="801014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Information on climate change and the UK’s ‘net-zero’ target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Energy supply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How we travel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The energy we use in </a:t>
            </a:r>
            <a:r>
              <a:rPr lang="en-GB" sz="2400" dirty="0" smtClean="0"/>
              <a:t>the home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Food, farming, and the use of land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What we </a:t>
            </a:r>
            <a:r>
              <a:rPr lang="en-GB" sz="2400" dirty="0" smtClean="0"/>
              <a:t>buy</a:t>
            </a:r>
            <a:endParaRPr lang="en-GB" sz="24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Removing greenhouse gases from the atmosphere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25233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65</Words>
  <Application>Microsoft Macintosh PowerPoint</Application>
  <PresentationFormat>On-screen Show (16:9)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UK’s greenhouse gas emissions</vt:lpstr>
      <vt:lpstr>The topics you will discuss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diarmaid</dc:creator>
  <cp:lastModifiedBy>Sarah Allan</cp:lastModifiedBy>
  <cp:revision>30</cp:revision>
  <dcterms:created xsi:type="dcterms:W3CDTF">2019-12-03T07:46:16Z</dcterms:created>
  <dcterms:modified xsi:type="dcterms:W3CDTF">2020-01-23T11:51:25Z</dcterms:modified>
</cp:coreProperties>
</file>