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59" r:id="rId5"/>
    <p:sldId id="480" r:id="rId6"/>
    <p:sldId id="470" r:id="rId7"/>
    <p:sldId id="471" r:id="rId8"/>
    <p:sldId id="472" r:id="rId9"/>
    <p:sldId id="473" r:id="rId10"/>
    <p:sldId id="475" r:id="rId11"/>
    <p:sldId id="482" r:id="rId12"/>
    <p:sldId id="477" r:id="rId13"/>
    <p:sldId id="487" r:id="rId14"/>
    <p:sldId id="488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a Grocott" initials="LG" lastIdx="14" clrIdx="0">
    <p:extLst>
      <p:ext uri="{19B8F6BF-5375-455C-9EA6-DF929625EA0E}">
        <p15:presenceInfo xmlns:p15="http://schemas.microsoft.com/office/powerpoint/2012/main" userId="S-1-5-21-476752893-115108338-1528374722-8763" providerId="AD"/>
      </p:ext>
    </p:extLst>
  </p:cmAuthor>
  <p:cmAuthor id="2" name="Nisha Shouan" initials="NS" lastIdx="1" clrIdx="1">
    <p:extLst>
      <p:ext uri="{19B8F6BF-5375-455C-9EA6-DF929625EA0E}">
        <p15:presenceInfo xmlns:p15="http://schemas.microsoft.com/office/powerpoint/2012/main" userId="S-1-5-21-476752893-115108338-1528374722-8740" providerId="AD"/>
      </p:ext>
    </p:extLst>
  </p:cmAuthor>
  <p:cmAuthor id="3" name="Matthew Lipson" initials="ML" lastIdx="10" clrIdx="2">
    <p:extLst>
      <p:ext uri="{19B8F6BF-5375-455C-9EA6-DF929625EA0E}">
        <p15:presenceInfo xmlns:p15="http://schemas.microsoft.com/office/powerpoint/2012/main" userId="S::Matthew.Lipson@es.catapult.org.uk::a80f8dde-98b0-4f83-a637-2e7c0a6c7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D0"/>
    <a:srgbClr val="FBDFEA"/>
    <a:srgbClr val="242424"/>
    <a:srgbClr val="EBF8E8"/>
    <a:srgbClr val="4EAE33"/>
    <a:srgbClr val="EC6097"/>
    <a:srgbClr val="E4F5DF"/>
    <a:srgbClr val="162C36"/>
    <a:srgbClr val="F5B0CC"/>
    <a:srgbClr val="E7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98E65-5952-4D29-B61A-82BADF686536}" v="152" dt="2020-02-05T15:27:26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9" autoAdjust="0"/>
    <p:restoredTop sz="90162" autoAdjust="0"/>
  </p:normalViewPr>
  <p:slideViewPr>
    <p:cSldViewPr snapToGrid="0">
      <p:cViewPr varScale="1">
        <p:scale>
          <a:sx n="62" d="100"/>
          <a:sy n="62" d="100"/>
        </p:scale>
        <p:origin x="4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8"/>
    </p:cViewPr>
  </p:sorterViewPr>
  <p:notesViewPr>
    <p:cSldViewPr snapToGrid="0">
      <p:cViewPr varScale="1">
        <p:scale>
          <a:sx n="85" d="100"/>
          <a:sy n="85" d="100"/>
        </p:scale>
        <p:origin x="297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Lipson" userId="a80f8dde-98b0-4f83-a637-2e7c0a6c7d25" providerId="ADAL" clId="{5AA98E65-5952-4D29-B61A-82BADF686536}"/>
    <pc:docChg chg="undo redo custSel addSld delSld modSld sldOrd">
      <pc:chgData name="Matthew Lipson" userId="a80f8dde-98b0-4f83-a637-2e7c0a6c7d25" providerId="ADAL" clId="{5AA98E65-5952-4D29-B61A-82BADF686536}" dt="2020-02-12T14:56:57.540" v="797" actId="20577"/>
      <pc:docMkLst>
        <pc:docMk/>
      </pc:docMkLst>
      <pc:sldChg chg="modSp">
        <pc:chgData name="Matthew Lipson" userId="a80f8dde-98b0-4f83-a637-2e7c0a6c7d25" providerId="ADAL" clId="{5AA98E65-5952-4D29-B61A-82BADF686536}" dt="2020-01-31T15:25:05.878" v="71" actId="12788"/>
        <pc:sldMkLst>
          <pc:docMk/>
          <pc:sldMk cId="1720207309" sldId="351"/>
        </pc:sldMkLst>
        <pc:spChg chg="mod">
          <ac:chgData name="Matthew Lipson" userId="a80f8dde-98b0-4f83-a637-2e7c0a6c7d25" providerId="ADAL" clId="{5AA98E65-5952-4D29-B61A-82BADF686536}" dt="2020-01-31T15:24:35.572" v="30" actId="20577"/>
          <ac:spMkLst>
            <pc:docMk/>
            <pc:sldMk cId="1720207309" sldId="351"/>
            <ac:spMk id="3" creationId="{13F75B12-47A2-4E34-BAB0-BDD9919770CC}"/>
          </ac:spMkLst>
        </pc:spChg>
        <pc:spChg chg="mod">
          <ac:chgData name="Matthew Lipson" userId="a80f8dde-98b0-4f83-a637-2e7c0a6c7d25" providerId="ADAL" clId="{5AA98E65-5952-4D29-B61A-82BADF686536}" dt="2020-01-31T15:25:05.878" v="71" actId="12788"/>
          <ac:spMkLst>
            <pc:docMk/>
            <pc:sldMk cId="1720207309" sldId="351"/>
            <ac:spMk id="4" creationId="{C7A9E73D-4AA5-4599-A8DE-D120F916E90A}"/>
          </ac:spMkLst>
        </pc:spChg>
      </pc:sldChg>
      <pc:sldChg chg="modSp modNotesTx">
        <pc:chgData name="Matthew Lipson" userId="a80f8dde-98b0-4f83-a637-2e7c0a6c7d25" providerId="ADAL" clId="{5AA98E65-5952-4D29-B61A-82BADF686536}" dt="2020-02-05T10:10:02.166" v="328" actId="20577"/>
        <pc:sldMkLst>
          <pc:docMk/>
          <pc:sldMk cId="366161434" sldId="470"/>
        </pc:sldMkLst>
        <pc:spChg chg="mod">
          <ac:chgData name="Matthew Lipson" userId="a80f8dde-98b0-4f83-a637-2e7c0a6c7d25" providerId="ADAL" clId="{5AA98E65-5952-4D29-B61A-82BADF686536}" dt="2020-02-05T10:10:02.166" v="328" actId="20577"/>
          <ac:spMkLst>
            <pc:docMk/>
            <pc:sldMk cId="366161434" sldId="470"/>
            <ac:spMk id="6" creationId="{2B8FCB73-2E56-4016-B341-841B938BC4DD}"/>
          </ac:spMkLst>
        </pc:spChg>
      </pc:sldChg>
      <pc:sldChg chg="modSp modNotesTx">
        <pc:chgData name="Matthew Lipson" userId="a80f8dde-98b0-4f83-a637-2e7c0a6c7d25" providerId="ADAL" clId="{5AA98E65-5952-4D29-B61A-82BADF686536}" dt="2020-02-12T14:56:57.540" v="797" actId="20577"/>
        <pc:sldMkLst>
          <pc:docMk/>
          <pc:sldMk cId="1641896145" sldId="471"/>
        </pc:sldMkLst>
        <pc:spChg chg="mod">
          <ac:chgData name="Matthew Lipson" userId="a80f8dde-98b0-4f83-a637-2e7c0a6c7d25" providerId="ADAL" clId="{5AA98E65-5952-4D29-B61A-82BADF686536}" dt="2020-02-12T14:56:57.540" v="797" actId="20577"/>
          <ac:spMkLst>
            <pc:docMk/>
            <pc:sldMk cId="1641896145" sldId="471"/>
            <ac:spMk id="21" creationId="{E9C4871E-EDB3-4AB0-9DEB-CE890D7597A1}"/>
          </ac:spMkLst>
        </pc:spChg>
      </pc:sldChg>
      <pc:sldChg chg="modNotesTx">
        <pc:chgData name="Matthew Lipson" userId="a80f8dde-98b0-4f83-a637-2e7c0a6c7d25" providerId="ADAL" clId="{5AA98E65-5952-4D29-B61A-82BADF686536}" dt="2020-01-31T15:23:59.184" v="6" actId="6549"/>
        <pc:sldMkLst>
          <pc:docMk/>
          <pc:sldMk cId="868675216" sldId="472"/>
        </pc:sldMkLst>
      </pc:sldChg>
      <pc:sldChg chg="modSp modNotesTx">
        <pc:chgData name="Matthew Lipson" userId="a80f8dde-98b0-4f83-a637-2e7c0a6c7d25" providerId="ADAL" clId="{5AA98E65-5952-4D29-B61A-82BADF686536}" dt="2020-02-05T15:09:31.984" v="477" actId="1076"/>
        <pc:sldMkLst>
          <pc:docMk/>
          <pc:sldMk cId="2979761865" sldId="473"/>
        </pc:sldMkLst>
        <pc:spChg chg="mod">
          <ac:chgData name="Matthew Lipson" userId="a80f8dde-98b0-4f83-a637-2e7c0a6c7d25" providerId="ADAL" clId="{5AA98E65-5952-4D29-B61A-82BADF686536}" dt="2020-02-05T15:09:27.695" v="476" actId="1076"/>
          <ac:spMkLst>
            <pc:docMk/>
            <pc:sldMk cId="2979761865" sldId="473"/>
            <ac:spMk id="11" creationId="{86ED17BA-5E22-441D-A1D3-28C44E8CD9E3}"/>
          </ac:spMkLst>
        </pc:spChg>
        <pc:spChg chg="mod">
          <ac:chgData name="Matthew Lipson" userId="a80f8dde-98b0-4f83-a637-2e7c0a6c7d25" providerId="ADAL" clId="{5AA98E65-5952-4D29-B61A-82BADF686536}" dt="2020-02-05T15:09:24.071" v="475" actId="1076"/>
          <ac:spMkLst>
            <pc:docMk/>
            <pc:sldMk cId="2979761865" sldId="473"/>
            <ac:spMk id="13" creationId="{2BAACD2C-3CA4-4C96-913F-280C221A3061}"/>
          </ac:spMkLst>
        </pc:spChg>
        <pc:spChg chg="mod">
          <ac:chgData name="Matthew Lipson" userId="a80f8dde-98b0-4f83-a637-2e7c0a6c7d25" providerId="ADAL" clId="{5AA98E65-5952-4D29-B61A-82BADF686536}" dt="2020-02-05T15:09:31.984" v="477" actId="1076"/>
          <ac:spMkLst>
            <pc:docMk/>
            <pc:sldMk cId="2979761865" sldId="473"/>
            <ac:spMk id="14" creationId="{7B75AD4B-91B9-46A1-A471-E37B301315EE}"/>
          </ac:spMkLst>
        </pc:spChg>
        <pc:spChg chg="mod">
          <ac:chgData name="Matthew Lipson" userId="a80f8dde-98b0-4f83-a637-2e7c0a6c7d25" providerId="ADAL" clId="{5AA98E65-5952-4D29-B61A-82BADF686536}" dt="2020-02-05T15:08:40.332" v="469" actId="1076"/>
          <ac:spMkLst>
            <pc:docMk/>
            <pc:sldMk cId="2979761865" sldId="473"/>
            <ac:spMk id="18" creationId="{19BBCA15-FCB4-491E-BF75-10E1D0CC2321}"/>
          </ac:spMkLst>
        </pc:spChg>
        <pc:spChg chg="mod">
          <ac:chgData name="Matthew Lipson" userId="a80f8dde-98b0-4f83-a637-2e7c0a6c7d25" providerId="ADAL" clId="{5AA98E65-5952-4D29-B61A-82BADF686536}" dt="2020-02-05T15:08:40.332" v="469" actId="1076"/>
          <ac:spMkLst>
            <pc:docMk/>
            <pc:sldMk cId="2979761865" sldId="473"/>
            <ac:spMk id="19" creationId="{AE52B252-B46D-4365-8A24-4DB7B67ABAF2}"/>
          </ac:spMkLst>
        </pc:spChg>
        <pc:spChg chg="mod">
          <ac:chgData name="Matthew Lipson" userId="a80f8dde-98b0-4f83-a637-2e7c0a6c7d25" providerId="ADAL" clId="{5AA98E65-5952-4D29-B61A-82BADF686536}" dt="2020-02-05T15:08:40.332" v="469" actId="1076"/>
          <ac:spMkLst>
            <pc:docMk/>
            <pc:sldMk cId="2979761865" sldId="473"/>
            <ac:spMk id="20" creationId="{1F59DFD5-CC9A-42AC-A85A-1644D7075D77}"/>
          </ac:spMkLst>
        </pc:spChg>
        <pc:picChg chg="mod">
          <ac:chgData name="Matthew Lipson" userId="a80f8dde-98b0-4f83-a637-2e7c0a6c7d25" providerId="ADAL" clId="{5AA98E65-5952-4D29-B61A-82BADF686536}" dt="2020-02-05T15:08:40.332" v="469" actId="1076"/>
          <ac:picMkLst>
            <pc:docMk/>
            <pc:sldMk cId="2979761865" sldId="473"/>
            <ac:picMk id="15" creationId="{886EA452-FB8C-4E4F-90C0-825B99037752}"/>
          </ac:picMkLst>
        </pc:picChg>
        <pc:picChg chg="mod">
          <ac:chgData name="Matthew Lipson" userId="a80f8dde-98b0-4f83-a637-2e7c0a6c7d25" providerId="ADAL" clId="{5AA98E65-5952-4D29-B61A-82BADF686536}" dt="2020-02-05T15:08:40.332" v="469" actId="1076"/>
          <ac:picMkLst>
            <pc:docMk/>
            <pc:sldMk cId="2979761865" sldId="473"/>
            <ac:picMk id="16" creationId="{590E34B1-B0D9-4F84-9E67-A69FDCA2FD93}"/>
          </ac:picMkLst>
        </pc:picChg>
        <pc:picChg chg="mod">
          <ac:chgData name="Matthew Lipson" userId="a80f8dde-98b0-4f83-a637-2e7c0a6c7d25" providerId="ADAL" clId="{5AA98E65-5952-4D29-B61A-82BADF686536}" dt="2020-02-05T15:08:40.332" v="469" actId="1076"/>
          <ac:picMkLst>
            <pc:docMk/>
            <pc:sldMk cId="2979761865" sldId="473"/>
            <ac:picMk id="17" creationId="{0A3DD868-74A0-4E55-A178-5EA45C14AC9A}"/>
          </ac:picMkLst>
        </pc:picChg>
        <pc:picChg chg="mod">
          <ac:chgData name="Matthew Lipson" userId="a80f8dde-98b0-4f83-a637-2e7c0a6c7d25" providerId="ADAL" clId="{5AA98E65-5952-4D29-B61A-82BADF686536}" dt="2020-02-05T15:09:16.131" v="474" actId="1076"/>
          <ac:picMkLst>
            <pc:docMk/>
            <pc:sldMk cId="2979761865" sldId="473"/>
            <ac:picMk id="22" creationId="{F4A46E75-0FD6-426D-8CEE-592221B0B67E}"/>
          </ac:picMkLst>
        </pc:picChg>
      </pc:sldChg>
      <pc:sldChg chg="modNotesTx">
        <pc:chgData name="Matthew Lipson" userId="a80f8dde-98b0-4f83-a637-2e7c0a6c7d25" providerId="ADAL" clId="{5AA98E65-5952-4D29-B61A-82BADF686536}" dt="2020-01-31T15:24:11.916" v="9" actId="6549"/>
        <pc:sldMkLst>
          <pc:docMk/>
          <pc:sldMk cId="2186080100" sldId="477"/>
        </pc:sldMkLst>
      </pc:sldChg>
      <pc:sldChg chg="delCm">
        <pc:chgData name="Matthew Lipson" userId="a80f8dde-98b0-4f83-a637-2e7c0a6c7d25" providerId="ADAL" clId="{5AA98E65-5952-4D29-B61A-82BADF686536}" dt="2020-01-31T15:23:27.753" v="2"/>
        <pc:sldMkLst>
          <pc:docMk/>
          <pc:sldMk cId="2988087339" sldId="480"/>
        </pc:sldMkLst>
      </pc:sldChg>
      <pc:sldChg chg="addSp delSp modSp modAnim modNotesTx">
        <pc:chgData name="Matthew Lipson" userId="a80f8dde-98b0-4f83-a637-2e7c0a6c7d25" providerId="ADAL" clId="{5AA98E65-5952-4D29-B61A-82BADF686536}" dt="2020-02-05T15:22:44.676" v="641"/>
        <pc:sldMkLst>
          <pc:docMk/>
          <pc:sldMk cId="612301418" sldId="482"/>
        </pc:sldMkLst>
        <pc:spChg chg="mod">
          <ac:chgData name="Matthew Lipson" userId="a80f8dde-98b0-4f83-a637-2e7c0a6c7d25" providerId="ADAL" clId="{5AA98E65-5952-4D29-B61A-82BADF686536}" dt="2020-02-01T12:51:13.472" v="166" actId="20577"/>
          <ac:spMkLst>
            <pc:docMk/>
            <pc:sldMk cId="612301418" sldId="482"/>
            <ac:spMk id="12" creationId="{8A682181-96D7-477B-AAEE-9B4E24E3443C}"/>
          </ac:spMkLst>
        </pc:spChg>
        <pc:spChg chg="add del mod">
          <ac:chgData name="Matthew Lipson" userId="a80f8dde-98b0-4f83-a637-2e7c0a6c7d25" providerId="ADAL" clId="{5AA98E65-5952-4D29-B61A-82BADF686536}" dt="2020-02-05T15:22:44.676" v="641"/>
          <ac:spMkLst>
            <pc:docMk/>
            <pc:sldMk cId="612301418" sldId="482"/>
            <ac:spMk id="14" creationId="{DCB937D8-86D3-4F1A-9DC8-EE5E7EFC48D5}"/>
          </ac:spMkLst>
        </pc:spChg>
      </pc:sldChg>
      <pc:sldChg chg="addSp delSp modSp delAnim modAnim">
        <pc:chgData name="Matthew Lipson" userId="a80f8dde-98b0-4f83-a637-2e7c0a6c7d25" providerId="ADAL" clId="{5AA98E65-5952-4D29-B61A-82BADF686536}" dt="2020-02-05T15:27:26.718" v="793"/>
        <pc:sldMkLst>
          <pc:docMk/>
          <pc:sldMk cId="3557897009" sldId="487"/>
        </pc:sldMkLst>
        <pc:spChg chg="mod">
          <ac:chgData name="Matthew Lipson" userId="a80f8dde-98b0-4f83-a637-2e7c0a6c7d25" providerId="ADAL" clId="{5AA98E65-5952-4D29-B61A-82BADF686536}" dt="2020-02-05T15:21:54.675" v="635" actId="20577"/>
          <ac:spMkLst>
            <pc:docMk/>
            <pc:sldMk cId="3557897009" sldId="487"/>
            <ac:spMk id="2" creationId="{62E21D08-B3AD-42EC-A7DE-C1C224EF8D83}"/>
          </ac:spMkLst>
        </pc:spChg>
        <pc:spChg chg="add del mod">
          <ac:chgData name="Matthew Lipson" userId="a80f8dde-98b0-4f83-a637-2e7c0a6c7d25" providerId="ADAL" clId="{5AA98E65-5952-4D29-B61A-82BADF686536}" dt="2020-02-05T14:43:47.677" v="380" actId="478"/>
          <ac:spMkLst>
            <pc:docMk/>
            <pc:sldMk cId="3557897009" sldId="487"/>
            <ac:spMk id="61" creationId="{D37EBA82-22E5-426C-A6FE-4311C3825E4F}"/>
          </ac:spMkLst>
        </pc:spChg>
        <pc:spChg chg="add mod">
          <ac:chgData name="Matthew Lipson" userId="a80f8dde-98b0-4f83-a637-2e7c0a6c7d25" providerId="ADAL" clId="{5AA98E65-5952-4D29-B61A-82BADF686536}" dt="2020-02-05T15:25:53.363" v="776" actId="14100"/>
          <ac:spMkLst>
            <pc:docMk/>
            <pc:sldMk cId="3557897009" sldId="487"/>
            <ac:spMk id="64" creationId="{E731896C-B763-4447-8EC8-EF90BF4CF82D}"/>
          </ac:spMkLst>
        </pc:spChg>
        <pc:spChg chg="add mod">
          <ac:chgData name="Matthew Lipson" userId="a80f8dde-98b0-4f83-a637-2e7c0a6c7d25" providerId="ADAL" clId="{5AA98E65-5952-4D29-B61A-82BADF686536}" dt="2020-02-05T15:26:11.275" v="785" actId="1038"/>
          <ac:spMkLst>
            <pc:docMk/>
            <pc:sldMk cId="3557897009" sldId="487"/>
            <ac:spMk id="66" creationId="{823D61CF-DA74-4018-AFEC-77F1FA8AFA86}"/>
          </ac:spMkLst>
        </pc:spChg>
        <pc:picChg chg="add del mod">
          <ac:chgData name="Matthew Lipson" userId="a80f8dde-98b0-4f83-a637-2e7c0a6c7d25" providerId="ADAL" clId="{5AA98E65-5952-4D29-B61A-82BADF686536}" dt="2020-02-05T15:22:21.089" v="638" actId="478"/>
          <ac:picMkLst>
            <pc:docMk/>
            <pc:sldMk cId="3557897009" sldId="487"/>
            <ac:picMk id="63" creationId="{47163630-8BB5-4DB8-9DA9-5F031565BFE9}"/>
          </ac:picMkLst>
        </pc:picChg>
        <pc:picChg chg="add del mod">
          <ac:chgData name="Matthew Lipson" userId="a80f8dde-98b0-4f83-a637-2e7c0a6c7d25" providerId="ADAL" clId="{5AA98E65-5952-4D29-B61A-82BADF686536}" dt="2020-02-05T15:26:16.022" v="786" actId="478"/>
          <ac:picMkLst>
            <pc:docMk/>
            <pc:sldMk cId="3557897009" sldId="487"/>
            <ac:picMk id="67" creationId="{509DF129-1D75-4539-BEB1-08343DE64EA3}"/>
          </ac:picMkLst>
        </pc:picChg>
        <pc:picChg chg="mod">
          <ac:chgData name="Matthew Lipson" userId="a80f8dde-98b0-4f83-a637-2e7c0a6c7d25" providerId="ADAL" clId="{5AA98E65-5952-4D29-B61A-82BADF686536}" dt="2020-02-05T15:26:03.448" v="778" actId="1076"/>
          <ac:picMkLst>
            <pc:docMk/>
            <pc:sldMk cId="3557897009" sldId="487"/>
            <ac:picMk id="100" creationId="{B6B8796E-864A-434C-856B-5092B6339947}"/>
          </ac:picMkLst>
        </pc:picChg>
        <pc:picChg chg="mod">
          <ac:chgData name="Matthew Lipson" userId="a80f8dde-98b0-4f83-a637-2e7c0a6c7d25" providerId="ADAL" clId="{5AA98E65-5952-4D29-B61A-82BADF686536}" dt="2020-02-05T15:26:06.447" v="779" actId="1076"/>
          <ac:picMkLst>
            <pc:docMk/>
            <pc:sldMk cId="3557897009" sldId="487"/>
            <ac:picMk id="107" creationId="{241B0597-7DC9-4A2A-B28A-2ABC1CB823B8}"/>
          </ac:picMkLst>
        </pc:picChg>
        <pc:inkChg chg="add del mod">
          <ac:chgData name="Matthew Lipson" userId="a80f8dde-98b0-4f83-a637-2e7c0a6c7d25" providerId="ADAL" clId="{5AA98E65-5952-4D29-B61A-82BADF686536}" dt="2020-02-05T15:24:50.082" v="762" actId="478"/>
          <ac:inkMkLst>
            <pc:docMk/>
            <pc:sldMk cId="3557897009" sldId="487"/>
            <ac:inkMk id="65" creationId="{992A1E0B-B641-4140-A89D-D6AED9F56CD7}"/>
          </ac:inkMkLst>
        </pc:inkChg>
      </pc:sldChg>
      <pc:sldChg chg="addSp delSp modSp add modAnim">
        <pc:chgData name="Matthew Lipson" userId="a80f8dde-98b0-4f83-a637-2e7c0a6c7d25" providerId="ADAL" clId="{5AA98E65-5952-4D29-B61A-82BADF686536}" dt="2020-02-01T13:00:33.443" v="320" actId="1035"/>
        <pc:sldMkLst>
          <pc:docMk/>
          <pc:sldMk cId="1464711269" sldId="488"/>
        </pc:sldMkLst>
        <pc:spChg chg="mod topLvl">
          <ac:chgData name="Matthew Lipson" userId="a80f8dde-98b0-4f83-a637-2e7c0a6c7d25" providerId="ADAL" clId="{5AA98E65-5952-4D29-B61A-82BADF686536}" dt="2020-02-01T12:59:09.871" v="306" actId="164"/>
          <ac:spMkLst>
            <pc:docMk/>
            <pc:sldMk cId="1464711269" sldId="488"/>
            <ac:spMk id="13" creationId="{9B2D9999-C0B7-433F-A821-7949EAD3358D}"/>
          </ac:spMkLst>
        </pc:spChg>
        <pc:spChg chg="mod">
          <ac:chgData name="Matthew Lipson" userId="a80f8dde-98b0-4f83-a637-2e7c0a6c7d25" providerId="ADAL" clId="{5AA98E65-5952-4D29-B61A-82BADF686536}" dt="2020-02-01T13:00:31.408" v="319" actId="1035"/>
          <ac:spMkLst>
            <pc:docMk/>
            <pc:sldMk cId="1464711269" sldId="488"/>
            <ac:spMk id="16" creationId="{0B301B5D-4F98-4251-92FD-7110ACA4E09E}"/>
          </ac:spMkLst>
        </pc:spChg>
        <pc:spChg chg="mod">
          <ac:chgData name="Matthew Lipson" userId="a80f8dde-98b0-4f83-a637-2e7c0a6c7d25" providerId="ADAL" clId="{5AA98E65-5952-4D29-B61A-82BADF686536}" dt="2020-02-01T12:53:27.287" v="203" actId="14100"/>
          <ac:spMkLst>
            <pc:docMk/>
            <pc:sldMk cId="1464711269" sldId="488"/>
            <ac:spMk id="17" creationId="{90897A2C-44DF-405B-A44F-5D29E95D0322}"/>
          </ac:spMkLst>
        </pc:spChg>
        <pc:spChg chg="mod">
          <ac:chgData name="Matthew Lipson" userId="a80f8dde-98b0-4f83-a637-2e7c0a6c7d25" providerId="ADAL" clId="{5AA98E65-5952-4D29-B61A-82BADF686536}" dt="2020-02-01T12:53:22.920" v="202" actId="14100"/>
          <ac:spMkLst>
            <pc:docMk/>
            <pc:sldMk cId="1464711269" sldId="488"/>
            <ac:spMk id="18" creationId="{5D676851-32ED-46B5-9C31-CC7BED321400}"/>
          </ac:spMkLst>
        </pc:spChg>
        <pc:spChg chg="mod topLvl">
          <ac:chgData name="Matthew Lipson" userId="a80f8dde-98b0-4f83-a637-2e7c0a6c7d25" providerId="ADAL" clId="{5AA98E65-5952-4D29-B61A-82BADF686536}" dt="2020-02-01T12:59:09.871" v="306" actId="164"/>
          <ac:spMkLst>
            <pc:docMk/>
            <pc:sldMk cId="1464711269" sldId="488"/>
            <ac:spMk id="19" creationId="{1ACFC17A-B92A-4C08-9D23-E3D08AC14804}"/>
          </ac:spMkLst>
        </pc:spChg>
        <pc:spChg chg="mod topLvl">
          <ac:chgData name="Matthew Lipson" userId="a80f8dde-98b0-4f83-a637-2e7c0a6c7d25" providerId="ADAL" clId="{5AA98E65-5952-4D29-B61A-82BADF686536}" dt="2020-02-01T12:59:09.871" v="306" actId="164"/>
          <ac:spMkLst>
            <pc:docMk/>
            <pc:sldMk cId="1464711269" sldId="488"/>
            <ac:spMk id="20" creationId="{ECAFAEB9-C9EF-4267-B43F-249B900AF512}"/>
          </ac:spMkLst>
        </pc:spChg>
        <pc:spChg chg="mod topLvl">
          <ac:chgData name="Matthew Lipson" userId="a80f8dde-98b0-4f83-a637-2e7c0a6c7d25" providerId="ADAL" clId="{5AA98E65-5952-4D29-B61A-82BADF686536}" dt="2020-02-01T12:59:18.578" v="308" actId="164"/>
          <ac:spMkLst>
            <pc:docMk/>
            <pc:sldMk cId="1464711269" sldId="488"/>
            <ac:spMk id="21" creationId="{9E7DCAAF-8565-40D0-90FA-622FE5B57D38}"/>
          </ac:spMkLst>
        </pc:spChg>
        <pc:spChg chg="mod topLvl">
          <ac:chgData name="Matthew Lipson" userId="a80f8dde-98b0-4f83-a637-2e7c0a6c7d25" providerId="ADAL" clId="{5AA98E65-5952-4D29-B61A-82BADF686536}" dt="2020-02-01T12:59:18.578" v="308" actId="164"/>
          <ac:spMkLst>
            <pc:docMk/>
            <pc:sldMk cId="1464711269" sldId="488"/>
            <ac:spMk id="23" creationId="{6879BEDF-8942-4A18-966B-881714F608D4}"/>
          </ac:spMkLst>
        </pc:spChg>
        <pc:spChg chg="mod topLvl">
          <ac:chgData name="Matthew Lipson" userId="a80f8dde-98b0-4f83-a637-2e7c0a6c7d25" providerId="ADAL" clId="{5AA98E65-5952-4D29-B61A-82BADF686536}" dt="2020-02-01T12:59:28.911" v="310" actId="164"/>
          <ac:spMkLst>
            <pc:docMk/>
            <pc:sldMk cId="1464711269" sldId="488"/>
            <ac:spMk id="24" creationId="{4C2906BB-448C-497A-B96F-73EC2452D00D}"/>
          </ac:spMkLst>
        </pc:spChg>
        <pc:spChg chg="mod topLvl">
          <ac:chgData name="Matthew Lipson" userId="a80f8dde-98b0-4f83-a637-2e7c0a6c7d25" providerId="ADAL" clId="{5AA98E65-5952-4D29-B61A-82BADF686536}" dt="2020-02-01T12:59:28.911" v="310" actId="164"/>
          <ac:spMkLst>
            <pc:docMk/>
            <pc:sldMk cId="1464711269" sldId="488"/>
            <ac:spMk id="25" creationId="{D3B1BA98-0800-4499-BE96-E3BC48F74512}"/>
          </ac:spMkLst>
        </pc:spChg>
        <pc:spChg chg="mod topLvl">
          <ac:chgData name="Matthew Lipson" userId="a80f8dde-98b0-4f83-a637-2e7c0a6c7d25" providerId="ADAL" clId="{5AA98E65-5952-4D29-B61A-82BADF686536}" dt="2020-02-01T12:59:38.667" v="312" actId="164"/>
          <ac:spMkLst>
            <pc:docMk/>
            <pc:sldMk cId="1464711269" sldId="488"/>
            <ac:spMk id="26" creationId="{8524622E-90AA-48A6-A2FA-50ED943669B4}"/>
          </ac:spMkLst>
        </pc:spChg>
        <pc:spChg chg="mod topLvl">
          <ac:chgData name="Matthew Lipson" userId="a80f8dde-98b0-4f83-a637-2e7c0a6c7d25" providerId="ADAL" clId="{5AA98E65-5952-4D29-B61A-82BADF686536}" dt="2020-02-01T12:59:38.667" v="312" actId="164"/>
          <ac:spMkLst>
            <pc:docMk/>
            <pc:sldMk cId="1464711269" sldId="488"/>
            <ac:spMk id="27" creationId="{8A73726C-B84F-4459-8149-ADAB29D3D4D8}"/>
          </ac:spMkLst>
        </pc:spChg>
        <pc:spChg chg="mod topLvl">
          <ac:chgData name="Matthew Lipson" userId="a80f8dde-98b0-4f83-a637-2e7c0a6c7d25" providerId="ADAL" clId="{5AA98E65-5952-4D29-B61A-82BADF686536}" dt="2020-02-01T12:59:18.578" v="308" actId="164"/>
          <ac:spMkLst>
            <pc:docMk/>
            <pc:sldMk cId="1464711269" sldId="488"/>
            <ac:spMk id="30" creationId="{5696534A-529B-4DEB-BD77-F4D022AA7205}"/>
          </ac:spMkLst>
        </pc:spChg>
        <pc:spChg chg="mod topLvl">
          <ac:chgData name="Matthew Lipson" userId="a80f8dde-98b0-4f83-a637-2e7c0a6c7d25" providerId="ADAL" clId="{5AA98E65-5952-4D29-B61A-82BADF686536}" dt="2020-02-01T12:59:28.911" v="310" actId="164"/>
          <ac:spMkLst>
            <pc:docMk/>
            <pc:sldMk cId="1464711269" sldId="488"/>
            <ac:spMk id="31" creationId="{CFD4B445-4006-4B25-9942-969A3E5FD2E7}"/>
          </ac:spMkLst>
        </pc:spChg>
        <pc:spChg chg="mod topLvl">
          <ac:chgData name="Matthew Lipson" userId="a80f8dde-98b0-4f83-a637-2e7c0a6c7d25" providerId="ADAL" clId="{5AA98E65-5952-4D29-B61A-82BADF686536}" dt="2020-02-01T12:59:38.667" v="312" actId="164"/>
          <ac:spMkLst>
            <pc:docMk/>
            <pc:sldMk cId="1464711269" sldId="488"/>
            <ac:spMk id="32" creationId="{D30C5B9E-C6C6-4BE2-93AD-CBA947867FD7}"/>
          </ac:spMkLst>
        </pc:spChg>
        <pc:spChg chg="mod">
          <ac:chgData name="Matthew Lipson" userId="a80f8dde-98b0-4f83-a637-2e7c0a6c7d25" providerId="ADAL" clId="{5AA98E65-5952-4D29-B61A-82BADF686536}" dt="2020-02-01T13:00:33.443" v="320" actId="1035"/>
          <ac:spMkLst>
            <pc:docMk/>
            <pc:sldMk cId="1464711269" sldId="488"/>
            <ac:spMk id="36" creationId="{2DC5241E-7DFF-449B-9013-56A95383AF97}"/>
          </ac:spMkLst>
        </pc:spChg>
        <pc:grpChg chg="del">
          <ac:chgData name="Matthew Lipson" userId="a80f8dde-98b0-4f83-a637-2e7c0a6c7d25" providerId="ADAL" clId="{5AA98E65-5952-4D29-B61A-82BADF686536}" dt="2020-02-01T12:55:51.329" v="228" actId="165"/>
          <ac:grpSpMkLst>
            <pc:docMk/>
            <pc:sldMk cId="1464711269" sldId="488"/>
            <ac:grpSpMk id="3" creationId="{3738293D-2412-48B3-98BF-669F194B1C8D}"/>
          </ac:grpSpMkLst>
        </pc:grpChg>
        <pc:grpChg chg="del">
          <ac:chgData name="Matthew Lipson" userId="a80f8dde-98b0-4f83-a637-2e7c0a6c7d25" providerId="ADAL" clId="{5AA98E65-5952-4D29-B61A-82BADF686536}" dt="2020-02-01T12:55:51.329" v="228" actId="165"/>
          <ac:grpSpMkLst>
            <pc:docMk/>
            <pc:sldMk cId="1464711269" sldId="488"/>
            <ac:grpSpMk id="5" creationId="{DBD50B7B-AA57-4869-A357-2D268B6736C5}"/>
          </ac:grpSpMkLst>
        </pc:grpChg>
        <pc:grpChg chg="del">
          <ac:chgData name="Matthew Lipson" userId="a80f8dde-98b0-4f83-a637-2e7c0a6c7d25" providerId="ADAL" clId="{5AA98E65-5952-4D29-B61A-82BADF686536}" dt="2020-02-01T12:55:51.329" v="228" actId="165"/>
          <ac:grpSpMkLst>
            <pc:docMk/>
            <pc:sldMk cId="1464711269" sldId="488"/>
            <ac:grpSpMk id="6" creationId="{22BCE487-6A9B-4AF1-879C-E067D0256B8E}"/>
          </ac:grpSpMkLst>
        </pc:grpChg>
        <pc:grpChg chg="del">
          <ac:chgData name="Matthew Lipson" userId="a80f8dde-98b0-4f83-a637-2e7c0a6c7d25" providerId="ADAL" clId="{5AA98E65-5952-4D29-B61A-82BADF686536}" dt="2020-02-01T12:55:51.329" v="228" actId="165"/>
          <ac:grpSpMkLst>
            <pc:docMk/>
            <pc:sldMk cId="1464711269" sldId="488"/>
            <ac:grpSpMk id="7" creationId="{E625E8EB-A6BD-451E-B23B-B6812A931725}"/>
          </ac:grpSpMkLst>
        </pc:grpChg>
        <pc:grpChg chg="mod">
          <ac:chgData name="Matthew Lipson" userId="a80f8dde-98b0-4f83-a637-2e7c0a6c7d25" providerId="ADAL" clId="{5AA98E65-5952-4D29-B61A-82BADF686536}" dt="2020-02-01T12:58:24.912" v="267" actId="1076"/>
          <ac:grpSpMkLst>
            <pc:docMk/>
            <pc:sldMk cId="1464711269" sldId="488"/>
            <ac:grpSpMk id="8" creationId="{EB064AB2-C38D-49EB-980E-E14C7A393A9E}"/>
          </ac:grpSpMkLst>
        </pc:grpChg>
        <pc:grpChg chg="mod">
          <ac:chgData name="Matthew Lipson" userId="a80f8dde-98b0-4f83-a637-2e7c0a6c7d25" providerId="ADAL" clId="{5AA98E65-5952-4D29-B61A-82BADF686536}" dt="2020-02-01T12:54:16.203" v="209" actId="1076"/>
          <ac:grpSpMkLst>
            <pc:docMk/>
            <pc:sldMk cId="1464711269" sldId="488"/>
            <ac:grpSpMk id="9" creationId="{A36B324B-2683-4A88-B111-ADBB8C3132B7}"/>
          </ac:grpSpMkLst>
        </pc:grpChg>
        <pc:grpChg chg="add mod">
          <ac:chgData name="Matthew Lipson" userId="a80f8dde-98b0-4f83-a637-2e7c0a6c7d25" providerId="ADAL" clId="{5AA98E65-5952-4D29-B61A-82BADF686536}" dt="2020-02-01T12:59:52.276" v="314" actId="465"/>
          <ac:grpSpMkLst>
            <pc:docMk/>
            <pc:sldMk cId="1464711269" sldId="488"/>
            <ac:grpSpMk id="10" creationId="{48E88422-8445-498A-8774-13D02E176E28}"/>
          </ac:grpSpMkLst>
        </pc:grpChg>
        <pc:grpChg chg="add mod">
          <ac:chgData name="Matthew Lipson" userId="a80f8dde-98b0-4f83-a637-2e7c0a6c7d25" providerId="ADAL" clId="{5AA98E65-5952-4D29-B61A-82BADF686536}" dt="2020-02-01T12:59:52.276" v="314" actId="465"/>
          <ac:grpSpMkLst>
            <pc:docMk/>
            <pc:sldMk cId="1464711269" sldId="488"/>
            <ac:grpSpMk id="12" creationId="{78BF73F7-2053-4309-A401-394958D9CF1C}"/>
          </ac:grpSpMkLst>
        </pc:grpChg>
        <pc:grpChg chg="add mod">
          <ac:chgData name="Matthew Lipson" userId="a80f8dde-98b0-4f83-a637-2e7c0a6c7d25" providerId="ADAL" clId="{5AA98E65-5952-4D29-B61A-82BADF686536}" dt="2020-02-01T12:59:52.276" v="314" actId="465"/>
          <ac:grpSpMkLst>
            <pc:docMk/>
            <pc:sldMk cId="1464711269" sldId="488"/>
            <ac:grpSpMk id="14" creationId="{D18E8235-E5B5-432A-BBFA-E9E5A14D7B19}"/>
          </ac:grpSpMkLst>
        </pc:grpChg>
        <pc:grpChg chg="add mod">
          <ac:chgData name="Matthew Lipson" userId="a80f8dde-98b0-4f83-a637-2e7c0a6c7d25" providerId="ADAL" clId="{5AA98E65-5952-4D29-B61A-82BADF686536}" dt="2020-02-01T12:59:52.276" v="314" actId="465"/>
          <ac:grpSpMkLst>
            <pc:docMk/>
            <pc:sldMk cId="1464711269" sldId="488"/>
            <ac:grpSpMk id="15" creationId="{C0459238-C81E-4C34-81F0-A36064ACA243}"/>
          </ac:grpSpMkLst>
        </pc:grpChg>
        <pc:picChg chg="mod topLvl">
          <ac:chgData name="Matthew Lipson" userId="a80f8dde-98b0-4f83-a637-2e7c0a6c7d25" providerId="ADAL" clId="{5AA98E65-5952-4D29-B61A-82BADF686536}" dt="2020-02-01T12:59:09.871" v="306" actId="164"/>
          <ac:picMkLst>
            <pc:docMk/>
            <pc:sldMk cId="1464711269" sldId="488"/>
            <ac:picMk id="11" creationId="{88690F0A-111C-4219-8D90-6768958AD6BA}"/>
          </ac:picMkLst>
        </pc:picChg>
        <pc:picChg chg="mod topLvl">
          <ac:chgData name="Matthew Lipson" userId="a80f8dde-98b0-4f83-a637-2e7c0a6c7d25" providerId="ADAL" clId="{5AA98E65-5952-4D29-B61A-82BADF686536}" dt="2020-02-01T12:59:28.911" v="310" actId="164"/>
          <ac:picMkLst>
            <pc:docMk/>
            <pc:sldMk cId="1464711269" sldId="488"/>
            <ac:picMk id="29" creationId="{0B334301-0EA3-4F6D-B4C7-9EEA59F74D43}"/>
          </ac:picMkLst>
        </pc:picChg>
        <pc:picChg chg="mod topLvl">
          <ac:chgData name="Matthew Lipson" userId="a80f8dde-98b0-4f83-a637-2e7c0a6c7d25" providerId="ADAL" clId="{5AA98E65-5952-4D29-B61A-82BADF686536}" dt="2020-02-01T12:59:18.578" v="308" actId="164"/>
          <ac:picMkLst>
            <pc:docMk/>
            <pc:sldMk cId="1464711269" sldId="488"/>
            <ac:picMk id="37" creationId="{97B27212-1F75-4406-BBDC-6C4287647EED}"/>
          </ac:picMkLst>
        </pc:picChg>
        <pc:picChg chg="mod topLvl">
          <ac:chgData name="Matthew Lipson" userId="a80f8dde-98b0-4f83-a637-2e7c0a6c7d25" providerId="ADAL" clId="{5AA98E65-5952-4D29-B61A-82BADF686536}" dt="2020-02-01T12:59:38.667" v="312" actId="164"/>
          <ac:picMkLst>
            <pc:docMk/>
            <pc:sldMk cId="1464711269" sldId="488"/>
            <ac:picMk id="41" creationId="{3DF0F998-B8FE-4C10-AB23-E4A3D5E543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D1920-2CFB-4FF8-9319-0A1165DB5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2DFEC-D826-4192-9CBE-B0CCABB1A2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48FD-A099-431C-814C-6ED470F60AE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E72D9-95E6-4234-A575-44F4F8485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B8B01-7D1E-4FB8-A0F4-DC560DE180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F131-4E43-4137-9C34-CC3735E44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8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31T12:11:32.190"/>
    </inkml:context>
    <inkml:brush xml:id="br0">
      <inkml:brushProperty name="width" value="0.1" units="cm"/>
      <inkml:brushProperty name="height" value="0.2" units="cm"/>
      <inkml:brushProperty name="color" value="#DA2626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257,'-52'38,"-27"14,6-4,-30 25,4 4,3 5,-9 15,36-27,4 3,3 3,3 2,-15 31,40-53,3 2,3 1,2 1,3 1,2 1,4 1,2 1,2 0,4 1,1 25,5-34,3 0,2-1,3 1,2-1,2 0,3 0,3-2,1 1,3-2,2-1,3 0,11 16,-8-23,2 0,2-2,2-2,1-1,2-1,4 0,9 4,2-1,1-4,2-1,38 17,-13-13,0-4,3-4,19 3,10-2,1-6,23 0,-26-10,1-6,1-4,-1-4,1-6,-1-4,0-6,90-22,-80 6,-1-5,-1-5,-3-6,86-47,-105 41,-2-4,-3-4,-2-4,-4-3,45-48,-80 66,-2-3,-3-2,-2-2,-2-1,-3-3,-2 0,24-58,-40 70,-1-2,-2 0,-3-1,-1 0,-3-1,-3 0,-1-1,-3 0,-2 0,-5-45,-2 46,-2 2,-2-1,-2 1,-14-31,4 21,-3 2,-2 1,-22-32,2 15,-3 2,-4 2,-2 2,-4 3,-40-33,24 31,-2 4,-3 3,-47-23,18 20,-2 4,-66-21,75 40,37 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31T12:11:36.197"/>
    </inkml:context>
    <inkml:brush xml:id="br0">
      <inkml:brushProperty name="width" value="0.1" units="cm"/>
      <inkml:brushProperty name="height" value="0.2" units="cm"/>
      <inkml:brushProperty name="color" value="#DA2626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257,'-52'38,"-27"14,6-4,-30 25,4 4,3 5,-9 15,36-27,4 3,3 3,3 2,-15 31,40-53,3 2,3 1,2 1,3 1,2 1,4 1,2 1,2 0,4 1,1 25,5-34,3 0,2-1,3 1,2-1,2 0,3 0,3-2,1 1,3-2,2-1,3 0,11 16,-8-23,2 0,2-2,2-2,1-1,2-1,4 0,9 4,2-1,1-4,2-1,38 17,-13-13,0-4,3-4,19 3,10-2,1-6,23 0,-26-10,1-6,1-4,-1-4,1-6,-1-4,0-6,90-22,-80 6,-1-5,-1-5,-3-6,86-47,-105 41,-2-4,-3-4,-2-4,-4-3,45-48,-80 66,-2-3,-3-2,-2-2,-2-1,-3-3,-2 0,24-58,-40 70,-1-2,-2 0,-3-1,-1 0,-3-1,-3 0,-1-1,-3 0,-2 0,-5-45,-2 46,-2 2,-2-1,-2 1,-14-31,4 21,-3 2,-2 1,-22-32,2 15,-3 2,-4 2,-2 2,-4 3,-40-33,24 31,-2 4,-3 3,-47-23,18 20,-2 4,-66-21,75 40,37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31T12:11:40.146"/>
    </inkml:context>
    <inkml:brush xml:id="br0">
      <inkml:brushProperty name="width" value="0.1" units="cm"/>
      <inkml:brushProperty name="height" value="0.2" units="cm"/>
      <inkml:brushProperty name="color" value="#DA2626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257,'-52'38,"-27"14,6-4,-30 25,4 4,3 5,-9 15,36-27,4 3,3 3,3 2,-15 31,40-53,3 2,3 1,2 1,3 1,2 1,4 1,2 1,2 0,4 1,1 25,5-34,3 0,2-1,3 1,2-1,2 0,3 0,3-2,1 1,3-2,2-1,3 0,11 16,-8-23,2 0,2-2,2-2,1-1,2-1,4 0,9 4,2-1,1-4,2-1,38 17,-13-13,0-4,3-4,19 3,10-2,1-6,23 0,-26-10,1-6,1-4,-1-4,1-6,-1-4,0-6,90-22,-80 6,-1-5,-1-5,-3-6,86-47,-105 41,-2-4,-3-4,-2-4,-4-3,45-48,-80 66,-2-3,-3-2,-2-2,-2-1,-3-3,-2 0,24-58,-40 70,-1-2,-2 0,-3-1,-1 0,-3-1,-3 0,-1-1,-3 0,-2 0,-5-45,-2 46,-2 2,-2-1,-2 1,-14-31,4 21,-3 2,-2 1,-22-32,2 15,-3 2,-4 2,-2 2,-4 3,-40-33,24 31,-2 4,-3 3,-47-23,18 20,-2 4,-66-21,75 40,37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2745-4A26-4F6F-B9DF-A071B0A0EFE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0D8D-5B99-484E-98BD-D9C4A4FBF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8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7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9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3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1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1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7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9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0D8D-5B99-484E-98BD-D9C4A4FBF2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7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4EAD-FCE4-47E3-974A-A27ECC975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923" y="1259973"/>
            <a:ext cx="6162668" cy="535531"/>
          </a:xfrm>
        </p:spPr>
        <p:txBody>
          <a:bodyPr anchor="t" anchorCtr="0"/>
          <a:lstStyle>
            <a:lvl1pPr algn="l">
              <a:defRPr sz="32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35A2-FC5A-4F88-A0C1-C8CAFDC56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24" y="4490032"/>
            <a:ext cx="5461645" cy="461665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21615-EAC5-4ABD-A664-8B25EB0BC2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1" y="4951697"/>
            <a:ext cx="5460868" cy="46166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89A3B1-88DC-45F0-A797-FF2D228DCD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700" y="5598027"/>
            <a:ext cx="5460869" cy="40011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Day Date Month 2020</a:t>
            </a:r>
          </a:p>
        </p:txBody>
      </p:sp>
    </p:spTree>
    <p:extLst>
      <p:ext uri="{BB962C8B-B14F-4D97-AF65-F5344CB8AC3E}">
        <p14:creationId xmlns:p14="http://schemas.microsoft.com/office/powerpoint/2010/main" val="7187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12B7B2-6CFC-42E7-91FC-6FB723F31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3557AC8-7B78-4831-ABB4-B4E00D03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989472"/>
            <a:ext cx="10515600" cy="174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772C9-33D0-4185-9E07-1B198C90A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240" y="241718"/>
            <a:ext cx="5627146" cy="400110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0613B2C-D90B-4DF5-8080-EFECA8119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F62C1C-2291-46B5-B3C6-A19E8841E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240" y="241718"/>
            <a:ext cx="5627146" cy="400110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00230"/>
            <a:ext cx="10515600" cy="174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97D4FA6-129F-4A8D-B9DD-2F8ABCDD3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23CA-B525-43EA-A78D-7167DA564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396" y="242534"/>
            <a:ext cx="5627146" cy="400110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0477-A206-4F73-9E62-4E60C83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00230"/>
            <a:ext cx="10515600" cy="1744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AD764D-6393-4CED-94DD-006475A5D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4767"/>
            <a:ext cx="827442" cy="365125"/>
          </a:xfrm>
        </p:spPr>
        <p:txBody>
          <a:bodyPr/>
          <a:lstStyle>
            <a:lvl1pPr>
              <a:defRPr sz="900"/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7EDD5-D75A-4320-AE01-DD217B494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76" y="-1892"/>
            <a:ext cx="2798899" cy="13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1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esc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6EA0EE-0FC8-4ADC-A101-BE36C63DC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218" y="1677920"/>
            <a:ext cx="7028702" cy="3502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F4EAD-FCE4-47E3-974A-A27ECC975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5548" y="1259973"/>
            <a:ext cx="6162668" cy="646331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35A2-FC5A-4F88-A0C1-C8CAFDC56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6060" y="4951697"/>
            <a:ext cx="5461645" cy="52322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EC60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name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21615-EAC5-4ABD-A664-8B25EB0BC2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16837" y="5522052"/>
            <a:ext cx="5460868" cy="52322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EC6097"/>
                </a:solidFill>
              </a:defRPr>
            </a:lvl1pPr>
          </a:lstStyle>
          <a:p>
            <a:pPr lvl="0"/>
            <a:r>
              <a:rPr lang="en-GB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0426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C05CD-BEFB-4764-B298-E76D587E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06DB-9587-465F-9D5A-35F9CEACA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3542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F620-DF7A-4E1C-B84C-8DA2A352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4767"/>
            <a:ext cx="82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C713994-E38F-4BB4-A257-6815BBC3FB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5101D-F2DB-4BF3-A47F-9AD7DB5A43E8}"/>
              </a:ext>
            </a:extLst>
          </p:cNvPr>
          <p:cNvSpPr/>
          <p:nvPr userDrawn="1"/>
        </p:nvSpPr>
        <p:spPr>
          <a:xfrm>
            <a:off x="9990429" y="6554218"/>
            <a:ext cx="18565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2020 Energy Systems Catapult</a:t>
            </a:r>
          </a:p>
        </p:txBody>
      </p:sp>
    </p:spTree>
    <p:extLst>
      <p:ext uri="{BB962C8B-B14F-4D97-AF65-F5344CB8AC3E}">
        <p14:creationId xmlns:p14="http://schemas.microsoft.com/office/powerpoint/2010/main" val="6151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713" r:id="rId4"/>
    <p:sldLayoutId id="214748371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EC609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58.png"/><Relationship Id="rId4" Type="http://schemas.openxmlformats.org/officeDocument/2006/relationships/customXml" Target="../ink/ink1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C337-E1C3-4903-8E93-ED7738CF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23" y="1259973"/>
            <a:ext cx="6162668" cy="1144929"/>
          </a:xfrm>
        </p:spPr>
        <p:txBody>
          <a:bodyPr/>
          <a:lstStyle/>
          <a:p>
            <a:r>
              <a:rPr lang="en-GB" sz="3800" dirty="0"/>
              <a:t>Climate Assembly UK</a:t>
            </a:r>
            <a:br>
              <a:rPr lang="en-GB" sz="3800" dirty="0"/>
            </a:br>
            <a:r>
              <a:rPr lang="en-GB" sz="3800" dirty="0"/>
              <a:t>Heat as a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E3EB0-BE5D-4619-99AE-88BD0B456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dirty="0"/>
              <a:t>Matthew Lipson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57B7E-98F1-44DF-95F4-DBC04788EB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0" dirty="0"/>
              <a:t>Business Lead: Consumer Insight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79F79-BAC8-4A7D-9399-EE56C891B0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137293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1D08-B3AD-42EC-A7DE-C1C224EF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9223214" cy="430887"/>
          </a:xfrm>
        </p:spPr>
        <p:txBody>
          <a:bodyPr/>
          <a:lstStyle/>
          <a:p>
            <a:r>
              <a:rPr lang="en-GB" sz="2200" dirty="0"/>
              <a:t>Could heat as a service help us support people who are struggling?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32E25-02D5-4FEF-B671-99F160291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2" name="Picture 81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C7E45402-5404-42BD-918C-470CFFC5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22" y="3064662"/>
            <a:ext cx="648469" cy="649566"/>
          </a:xfrm>
          <a:prstGeom prst="rect">
            <a:avLst/>
          </a:prstGeom>
        </p:spPr>
      </p:pic>
      <p:pic>
        <p:nvPicPr>
          <p:cNvPr id="99" name="Picture 98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24764E3D-E14D-4063-93D4-418D1384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32" y="3515332"/>
            <a:ext cx="648469" cy="649566"/>
          </a:xfrm>
          <a:prstGeom prst="rect">
            <a:avLst/>
          </a:prstGeom>
        </p:spPr>
      </p:pic>
      <p:pic>
        <p:nvPicPr>
          <p:cNvPr id="101" name="Picture 100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FA5D7CF8-39FB-40E8-8492-CE55D6750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79" y="3894889"/>
            <a:ext cx="648469" cy="649566"/>
          </a:xfrm>
          <a:prstGeom prst="rect">
            <a:avLst/>
          </a:prstGeom>
        </p:spPr>
      </p:pic>
      <p:pic>
        <p:nvPicPr>
          <p:cNvPr id="102" name="Picture 101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1411F85D-CF01-4313-A848-A8B7C0C64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10" y="4698421"/>
            <a:ext cx="648469" cy="64956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1A402C-6D7B-4863-9E37-820263B768F7}"/>
              </a:ext>
            </a:extLst>
          </p:cNvPr>
          <p:cNvGrpSpPr/>
          <p:nvPr/>
        </p:nvGrpSpPr>
        <p:grpSpPr>
          <a:xfrm>
            <a:off x="507876" y="1370998"/>
            <a:ext cx="11413435" cy="4738182"/>
            <a:chOff x="507876" y="1370998"/>
            <a:chExt cx="11413435" cy="4738182"/>
          </a:xfrm>
        </p:grpSpPr>
        <p:pic>
          <p:nvPicPr>
            <p:cNvPr id="5" name="Picture 4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BDFF60FB-2DCF-4B01-BFF7-C9B160931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0" y="1532042"/>
              <a:ext cx="648469" cy="649566"/>
            </a:xfrm>
            <a:prstGeom prst="rect">
              <a:avLst/>
            </a:prstGeom>
          </p:spPr>
        </p:pic>
        <p:pic>
          <p:nvPicPr>
            <p:cNvPr id="58" name="Picture 57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7F8DB0F0-5331-4053-B09D-076A6AB9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618" y="1908759"/>
              <a:ext cx="648469" cy="649566"/>
            </a:xfrm>
            <a:prstGeom prst="rect">
              <a:avLst/>
            </a:prstGeom>
          </p:spPr>
        </p:pic>
        <p:pic>
          <p:nvPicPr>
            <p:cNvPr id="60" name="Picture 59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0489DAB4-49C6-4D08-B0F1-FAF5227F6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232" y="2989568"/>
              <a:ext cx="648469" cy="649566"/>
            </a:xfrm>
            <a:prstGeom prst="rect">
              <a:avLst/>
            </a:prstGeom>
          </p:spPr>
        </p:pic>
        <p:pic>
          <p:nvPicPr>
            <p:cNvPr id="62" name="Picture 61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996FF6B6-6CD0-453F-A165-6EAEECB9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327" y="3080501"/>
              <a:ext cx="648469" cy="649566"/>
            </a:xfrm>
            <a:prstGeom prst="rect">
              <a:avLst/>
            </a:prstGeom>
          </p:spPr>
        </p:pic>
        <p:pic>
          <p:nvPicPr>
            <p:cNvPr id="74" name="Picture 73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6195E5EC-D9FE-46F4-B6A2-B2D354D84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818" y="1633542"/>
              <a:ext cx="648469" cy="649566"/>
            </a:xfrm>
            <a:prstGeom prst="rect">
              <a:avLst/>
            </a:prstGeom>
          </p:spPr>
        </p:pic>
        <p:pic>
          <p:nvPicPr>
            <p:cNvPr id="78" name="Picture 77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B8215856-6126-48EB-BFE4-065802DC5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527" y="2805284"/>
              <a:ext cx="648469" cy="649566"/>
            </a:xfrm>
            <a:prstGeom prst="rect">
              <a:avLst/>
            </a:prstGeom>
          </p:spPr>
        </p:pic>
        <p:pic>
          <p:nvPicPr>
            <p:cNvPr id="79" name="Picture 78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346D7069-7513-4F70-8753-15D57E59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705" y="1516203"/>
              <a:ext cx="648469" cy="649566"/>
            </a:xfrm>
            <a:prstGeom prst="rect">
              <a:avLst/>
            </a:prstGeom>
          </p:spPr>
        </p:pic>
        <p:pic>
          <p:nvPicPr>
            <p:cNvPr id="80" name="Picture 79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3E3862DF-E872-4D2C-AF5E-329B69643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113" y="1892920"/>
              <a:ext cx="648469" cy="649566"/>
            </a:xfrm>
            <a:prstGeom prst="rect">
              <a:avLst/>
            </a:prstGeom>
          </p:spPr>
        </p:pic>
        <p:pic>
          <p:nvPicPr>
            <p:cNvPr id="81" name="Picture 80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7ACA7E3B-7540-430E-9E5F-712939513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27" y="2973729"/>
              <a:ext cx="648469" cy="649566"/>
            </a:xfrm>
            <a:prstGeom prst="rect">
              <a:avLst/>
            </a:prstGeom>
          </p:spPr>
        </p:pic>
        <p:pic>
          <p:nvPicPr>
            <p:cNvPr id="83" name="Picture 82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1AA2A998-E04F-4287-9965-7393F5B38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13" y="1617703"/>
              <a:ext cx="648469" cy="649566"/>
            </a:xfrm>
            <a:prstGeom prst="rect">
              <a:avLst/>
            </a:prstGeom>
          </p:spPr>
        </p:pic>
        <p:pic>
          <p:nvPicPr>
            <p:cNvPr id="84" name="Picture 83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61B36D17-CAB9-4E56-ADAC-53873577B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22" y="2789445"/>
              <a:ext cx="648469" cy="649566"/>
            </a:xfrm>
            <a:prstGeom prst="rect">
              <a:avLst/>
            </a:prstGeom>
          </p:spPr>
        </p:pic>
        <p:pic>
          <p:nvPicPr>
            <p:cNvPr id="85" name="Picture 84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463C93A7-4F27-4BB2-8129-732685B2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6" y="3008027"/>
              <a:ext cx="648469" cy="649566"/>
            </a:xfrm>
            <a:prstGeom prst="rect">
              <a:avLst/>
            </a:prstGeom>
          </p:spPr>
        </p:pic>
        <p:pic>
          <p:nvPicPr>
            <p:cNvPr id="86" name="Picture 85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80FC8C17-9337-4A57-8B5A-2D6C3341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380" y="4287445"/>
              <a:ext cx="648469" cy="649566"/>
            </a:xfrm>
            <a:prstGeom prst="rect">
              <a:avLst/>
            </a:prstGeom>
          </p:spPr>
        </p:pic>
        <p:pic>
          <p:nvPicPr>
            <p:cNvPr id="87" name="Picture 86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8CF2B646-FC53-44EF-8453-A570EC37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5" y="5270278"/>
              <a:ext cx="648469" cy="649566"/>
            </a:xfrm>
            <a:prstGeom prst="rect">
              <a:avLst/>
            </a:prstGeom>
          </p:spPr>
        </p:pic>
        <p:pic>
          <p:nvPicPr>
            <p:cNvPr id="88" name="Picture 87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8689DAF1-2CA8-4F95-A55B-1D98F414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80" y="5361211"/>
              <a:ext cx="648469" cy="649566"/>
            </a:xfrm>
            <a:prstGeom prst="rect">
              <a:avLst/>
            </a:prstGeom>
          </p:spPr>
        </p:pic>
        <p:pic>
          <p:nvPicPr>
            <p:cNvPr id="89" name="Picture 88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3641EF0A-3482-47DB-AD9B-73DA560B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80" y="4012228"/>
              <a:ext cx="648469" cy="649566"/>
            </a:xfrm>
            <a:prstGeom prst="rect">
              <a:avLst/>
            </a:prstGeom>
          </p:spPr>
        </p:pic>
        <p:pic>
          <p:nvPicPr>
            <p:cNvPr id="90" name="Picture 89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8D203D0D-AA95-49C7-82E2-58D0FC2B4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780" y="5085994"/>
              <a:ext cx="648469" cy="649566"/>
            </a:xfrm>
            <a:prstGeom prst="rect">
              <a:avLst/>
            </a:prstGeom>
          </p:spPr>
        </p:pic>
        <p:pic>
          <p:nvPicPr>
            <p:cNvPr id="91" name="Picture 90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24CD29F7-2A08-43DB-97A9-C8C364A0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467" y="3894889"/>
              <a:ext cx="648469" cy="649566"/>
            </a:xfrm>
            <a:prstGeom prst="rect">
              <a:avLst/>
            </a:prstGeom>
          </p:spPr>
        </p:pic>
        <p:pic>
          <p:nvPicPr>
            <p:cNvPr id="92" name="Picture 91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8185D94A-8BBF-4A33-A30C-A3865788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875" y="4271606"/>
              <a:ext cx="648469" cy="649566"/>
            </a:xfrm>
            <a:prstGeom prst="rect">
              <a:avLst/>
            </a:prstGeom>
          </p:spPr>
        </p:pic>
        <p:pic>
          <p:nvPicPr>
            <p:cNvPr id="93" name="Picture 92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F2056F47-994C-45CA-97FD-028066DF4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80" y="5254439"/>
              <a:ext cx="648469" cy="649566"/>
            </a:xfrm>
            <a:prstGeom prst="rect">
              <a:avLst/>
            </a:prstGeom>
          </p:spPr>
        </p:pic>
        <p:pic>
          <p:nvPicPr>
            <p:cNvPr id="94" name="Picture 93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0A2075A8-4058-4DDC-B41B-A4428E900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75" y="5345372"/>
              <a:ext cx="648469" cy="649566"/>
            </a:xfrm>
            <a:prstGeom prst="rect">
              <a:avLst/>
            </a:prstGeom>
          </p:spPr>
        </p:pic>
        <p:pic>
          <p:nvPicPr>
            <p:cNvPr id="95" name="Picture 94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1C47BB4E-3CA3-4318-ABBC-557F6F624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75" y="3996389"/>
              <a:ext cx="648469" cy="649566"/>
            </a:xfrm>
            <a:prstGeom prst="rect">
              <a:avLst/>
            </a:prstGeom>
          </p:spPr>
        </p:pic>
        <p:pic>
          <p:nvPicPr>
            <p:cNvPr id="96" name="Picture 95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6AB3306A-19F2-4462-A543-88295E39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275" y="5070155"/>
              <a:ext cx="648469" cy="649566"/>
            </a:xfrm>
            <a:prstGeom prst="rect">
              <a:avLst/>
            </a:prstGeom>
          </p:spPr>
        </p:pic>
        <p:pic>
          <p:nvPicPr>
            <p:cNvPr id="97" name="Picture 96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54050272-0809-4D55-BE49-895B325A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115" y="2099009"/>
              <a:ext cx="648469" cy="649566"/>
            </a:xfrm>
            <a:prstGeom prst="rect">
              <a:avLst/>
            </a:prstGeom>
          </p:spPr>
        </p:pic>
        <p:pic>
          <p:nvPicPr>
            <p:cNvPr id="98" name="Picture 97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53EFB16F-0020-4A38-9F2D-C7F6DF91F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179" y="1370998"/>
              <a:ext cx="648469" cy="649566"/>
            </a:xfrm>
            <a:prstGeom prst="rect">
              <a:avLst/>
            </a:prstGeom>
          </p:spPr>
        </p:pic>
        <p:pic>
          <p:nvPicPr>
            <p:cNvPr id="100" name="Picture 99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B6B8796E-864A-434C-856B-5092B6339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178" y="5459614"/>
              <a:ext cx="648469" cy="649566"/>
            </a:xfrm>
            <a:prstGeom prst="rect">
              <a:avLst/>
            </a:prstGeom>
          </p:spPr>
        </p:pic>
        <p:pic>
          <p:nvPicPr>
            <p:cNvPr id="104" name="Picture 103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C74F6DB2-84B2-46C5-B925-FE1E3F40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3373" y="2099009"/>
              <a:ext cx="648469" cy="649566"/>
            </a:xfrm>
            <a:prstGeom prst="rect">
              <a:avLst/>
            </a:prstGeom>
          </p:spPr>
        </p:pic>
        <p:pic>
          <p:nvPicPr>
            <p:cNvPr id="105" name="Picture 104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7F8C1B06-46D6-49D9-AD2E-9BC79CBE0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822" y="1599495"/>
              <a:ext cx="648469" cy="649566"/>
            </a:xfrm>
            <a:prstGeom prst="rect">
              <a:avLst/>
            </a:prstGeom>
          </p:spPr>
        </p:pic>
        <p:pic>
          <p:nvPicPr>
            <p:cNvPr id="106" name="Picture 105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50737D43-71A5-4579-9E50-ECC77EBEA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698" y="3355718"/>
              <a:ext cx="648469" cy="649566"/>
            </a:xfrm>
            <a:prstGeom prst="rect">
              <a:avLst/>
            </a:prstGeom>
          </p:spPr>
        </p:pic>
        <p:pic>
          <p:nvPicPr>
            <p:cNvPr id="107" name="Picture 106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241B0597-7DC9-4A2A-B28A-2ABC1CB8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727" y="5459614"/>
              <a:ext cx="648469" cy="649566"/>
            </a:xfrm>
            <a:prstGeom prst="rect">
              <a:avLst/>
            </a:prstGeom>
          </p:spPr>
        </p:pic>
        <p:pic>
          <p:nvPicPr>
            <p:cNvPr id="108" name="Picture 107" descr="A picture containing table, game&#10;&#10;Description automatically generated">
              <a:extLst>
                <a:ext uri="{FF2B5EF4-FFF2-40B4-BE49-F238E27FC236}">
                  <a16:creationId xmlns:a16="http://schemas.microsoft.com/office/drawing/2014/main" id="{39FA4B77-C666-466A-BAF9-AC8F45B36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2842" y="4698421"/>
              <a:ext cx="648469" cy="64956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EAC17B-0027-4E5F-A337-73255BCCEB79}"/>
              </a:ext>
            </a:extLst>
          </p:cNvPr>
          <p:cNvGrpSpPr/>
          <p:nvPr/>
        </p:nvGrpSpPr>
        <p:grpSpPr>
          <a:xfrm>
            <a:off x="7364453" y="3230248"/>
            <a:ext cx="3178506" cy="2291568"/>
            <a:chOff x="7364453" y="3230248"/>
            <a:chExt cx="3178506" cy="22915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9C44DA-A29A-48EB-86DB-EAEA4F49186C}"/>
                    </a:ext>
                  </a:extLst>
                </p14:cNvPr>
                <p14:cNvContentPartPr/>
                <p14:nvPr/>
              </p14:nvContentPartPr>
              <p14:xfrm>
                <a:off x="7364453" y="3623295"/>
                <a:ext cx="1473758" cy="1191431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9C44DA-A29A-48EB-86DB-EAEA4F491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6814" y="3587660"/>
                  <a:ext cx="1509396" cy="1263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1A895E1-6EA3-4C75-AD90-A08AD8CB2E40}"/>
                    </a:ext>
                  </a:extLst>
                </p14:cNvPr>
                <p14:cNvContentPartPr/>
                <p14:nvPr/>
              </p14:nvContentPartPr>
              <p14:xfrm>
                <a:off x="8737731" y="3230248"/>
                <a:ext cx="1473758" cy="1191431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1A895E1-6EA3-4C75-AD90-A08AD8CB2E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20092" y="3194613"/>
                  <a:ext cx="1509396" cy="1263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EE62A7-CC0E-4BF8-B4BE-55FC06808DBE}"/>
                    </a:ext>
                  </a:extLst>
                </p14:cNvPr>
                <p14:cNvContentPartPr/>
                <p14:nvPr/>
              </p14:nvContentPartPr>
              <p14:xfrm>
                <a:off x="9069201" y="4330385"/>
                <a:ext cx="1473758" cy="1191431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EE62A7-CC0E-4BF8-B4BE-55FC06808D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51562" y="4294750"/>
                  <a:ext cx="1509396" cy="12630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731DB8-8B4B-4F47-B1D6-8E6ADFFD43CC}"/>
              </a:ext>
            </a:extLst>
          </p:cNvPr>
          <p:cNvGrpSpPr/>
          <p:nvPr/>
        </p:nvGrpSpPr>
        <p:grpSpPr>
          <a:xfrm>
            <a:off x="2276580" y="1894486"/>
            <a:ext cx="7846499" cy="4116291"/>
            <a:chOff x="2276580" y="1894486"/>
            <a:chExt cx="7846499" cy="41162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9942B2-D041-4672-8E8F-033D2E736FC4}"/>
                </a:ext>
              </a:extLst>
            </p:cNvPr>
            <p:cNvGrpSpPr/>
            <p:nvPr/>
          </p:nvGrpSpPr>
          <p:grpSpPr>
            <a:xfrm>
              <a:off x="6807054" y="3066228"/>
              <a:ext cx="3316025" cy="2279824"/>
              <a:chOff x="6807054" y="3066228"/>
              <a:chExt cx="3316025" cy="2279824"/>
            </a:xfrm>
          </p:grpSpPr>
          <p:pic>
            <p:nvPicPr>
              <p:cNvPr id="109" name="Picture 108" descr="A picture containing toiletry, drawing&#10;&#10;Description automatically generated">
                <a:extLst>
                  <a:ext uri="{FF2B5EF4-FFF2-40B4-BE49-F238E27FC236}">
                    <a16:creationId xmlns:a16="http://schemas.microsoft.com/office/drawing/2014/main" id="{40A78841-1A1A-4BC9-99F5-828854801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42396" y="3518882"/>
                <a:ext cx="646905" cy="64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 descr="A picture containing toiletry, drawing&#10;&#10;Description automatically generated">
                <a:extLst>
                  <a:ext uri="{FF2B5EF4-FFF2-40B4-BE49-F238E27FC236}">
                    <a16:creationId xmlns:a16="http://schemas.microsoft.com/office/drawing/2014/main" id="{340ACC06-1F0B-4701-8FE8-0A3B5BD6C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0220" y="3894889"/>
                <a:ext cx="646905" cy="64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0" name="Picture 109" descr="A picture containing toiletry, drawing&#10;&#10;Description automatically generated">
                <a:extLst>
                  <a:ext uri="{FF2B5EF4-FFF2-40B4-BE49-F238E27FC236}">
                    <a16:creationId xmlns:a16="http://schemas.microsoft.com/office/drawing/2014/main" id="{1C18E7CE-4D28-48C6-85A2-569E47BCE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76174" y="4698052"/>
                <a:ext cx="646905" cy="64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1" name="Picture 110" descr="A picture containing toiletry, drawing&#10;&#10;Description automatically generated">
                <a:extLst>
                  <a:ext uri="{FF2B5EF4-FFF2-40B4-BE49-F238E27FC236}">
                    <a16:creationId xmlns:a16="http://schemas.microsoft.com/office/drawing/2014/main" id="{3B469E5F-3EA1-439C-94A1-F266123BA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054" y="3066228"/>
                <a:ext cx="646905" cy="64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5" name="Picture 54" descr="A picture containing toiletry, drawing&#10;&#10;Description automatically generated">
              <a:extLst>
                <a:ext uri="{FF2B5EF4-FFF2-40B4-BE49-F238E27FC236}">
                  <a16:creationId xmlns:a16="http://schemas.microsoft.com/office/drawing/2014/main" id="{C5E921C7-86C4-4947-A652-3F5585385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5308" y="2803333"/>
              <a:ext cx="646905" cy="64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Picture 55" descr="A picture containing toiletry, drawing&#10;&#10;Description automatically generated">
              <a:extLst>
                <a:ext uri="{FF2B5EF4-FFF2-40B4-BE49-F238E27FC236}">
                  <a16:creationId xmlns:a16="http://schemas.microsoft.com/office/drawing/2014/main" id="{E3BC8A8E-2641-4A13-9047-7CAAACA2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6580" y="5362777"/>
              <a:ext cx="646905" cy="64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6" descr="A picture containing toiletry, drawing&#10;&#10;Description automatically generated">
              <a:extLst>
                <a:ext uri="{FF2B5EF4-FFF2-40B4-BE49-F238E27FC236}">
                  <a16:creationId xmlns:a16="http://schemas.microsoft.com/office/drawing/2014/main" id="{F9A72F65-6921-4763-9F81-D99E970E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439" y="4275123"/>
              <a:ext cx="646905" cy="64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 descr="A picture containing toiletry, drawing&#10;&#10;Description automatically generated">
              <a:extLst>
                <a:ext uri="{FF2B5EF4-FFF2-40B4-BE49-F238E27FC236}">
                  <a16:creationId xmlns:a16="http://schemas.microsoft.com/office/drawing/2014/main" id="{47C60CC4-88F7-457E-B0EF-9898C0D8B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3113" y="1894486"/>
              <a:ext cx="646905" cy="64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3B8DED-8B16-40DC-BB54-A7AC5F7354DE}"/>
              </a:ext>
            </a:extLst>
          </p:cNvPr>
          <p:cNvGrpSpPr/>
          <p:nvPr/>
        </p:nvGrpSpPr>
        <p:grpSpPr>
          <a:xfrm>
            <a:off x="8115292" y="3451333"/>
            <a:ext cx="2128828" cy="1698443"/>
            <a:chOff x="8115292" y="3451333"/>
            <a:chExt cx="2128828" cy="1698443"/>
          </a:xfrm>
        </p:grpSpPr>
        <p:pic>
          <p:nvPicPr>
            <p:cNvPr id="112" name="Picture 1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EAD8258-CD08-45E9-85D5-D2C2D0562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292" y="3826564"/>
              <a:ext cx="502452" cy="503821"/>
            </a:xfrm>
            <a:prstGeom prst="rect">
              <a:avLst/>
            </a:prstGeom>
          </p:spPr>
        </p:pic>
        <p:pic>
          <p:nvPicPr>
            <p:cNvPr id="113" name="Picture 1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437FF89-73EA-4C28-91E1-4443E2CB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821" y="3451333"/>
              <a:ext cx="502452" cy="503821"/>
            </a:xfrm>
            <a:prstGeom prst="rect">
              <a:avLst/>
            </a:prstGeom>
          </p:spPr>
        </p:pic>
        <p:pic>
          <p:nvPicPr>
            <p:cNvPr id="114" name="Picture 1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D9501FE-B72C-4FAC-B0FC-8904BCF6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668" y="4645955"/>
              <a:ext cx="502452" cy="503821"/>
            </a:xfrm>
            <a:prstGeom prst="rect">
              <a:avLst/>
            </a:prstGeom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731896C-B763-4447-8EC8-EF90BF4CF82D}"/>
              </a:ext>
            </a:extLst>
          </p:cNvPr>
          <p:cNvSpPr/>
          <p:nvPr/>
        </p:nvSpPr>
        <p:spPr>
          <a:xfrm>
            <a:off x="1955128" y="6114988"/>
            <a:ext cx="1345095" cy="642192"/>
          </a:xfrm>
          <a:prstGeom prst="roundRect">
            <a:avLst/>
          </a:prstGeom>
          <a:solidFill>
            <a:srgbClr val="F6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Expensive to heat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23D61CF-DA74-4018-AFEC-77F1FA8AFA86}"/>
              </a:ext>
            </a:extLst>
          </p:cNvPr>
          <p:cNvSpPr/>
          <p:nvPr/>
        </p:nvSpPr>
        <p:spPr>
          <a:xfrm>
            <a:off x="9252086" y="5588569"/>
            <a:ext cx="1121786" cy="648000"/>
          </a:xfrm>
          <a:prstGeom prst="roundRect">
            <a:avLst/>
          </a:prstGeom>
          <a:solidFill>
            <a:srgbClr val="F6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Struggle to pay</a:t>
            </a:r>
          </a:p>
        </p:txBody>
      </p:sp>
    </p:spTree>
    <p:extLst>
      <p:ext uri="{BB962C8B-B14F-4D97-AF65-F5344CB8AC3E}">
        <p14:creationId xmlns:p14="http://schemas.microsoft.com/office/powerpoint/2010/main" val="35578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0559-C326-4D86-B034-574963E0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4993267" cy="430887"/>
          </a:xfrm>
        </p:spPr>
        <p:txBody>
          <a:bodyPr/>
          <a:lstStyle/>
          <a:p>
            <a:r>
              <a:rPr lang="en-GB" sz="2200" dirty="0"/>
              <a:t>How can we make this happen?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E017C-C846-497F-BE51-73D14D476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F73F7-2053-4309-A401-394958D9CF1C}"/>
              </a:ext>
            </a:extLst>
          </p:cNvPr>
          <p:cNvGrpSpPr/>
          <p:nvPr/>
        </p:nvGrpSpPr>
        <p:grpSpPr>
          <a:xfrm>
            <a:off x="993707" y="3271904"/>
            <a:ext cx="10425969" cy="864000"/>
            <a:chOff x="993707" y="3244619"/>
            <a:chExt cx="10425969" cy="864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96534A-529B-4DEB-BD77-F4D022AA7205}"/>
                </a:ext>
              </a:extLst>
            </p:cNvPr>
            <p:cNvSpPr/>
            <p:nvPr/>
          </p:nvSpPr>
          <p:spPr>
            <a:xfrm>
              <a:off x="6067852" y="3580541"/>
              <a:ext cx="1080000" cy="192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E7DCAAF-8565-40D0-90FA-622FE5B57D38}"/>
                </a:ext>
              </a:extLst>
            </p:cNvPr>
            <p:cNvSpPr/>
            <p:nvPr/>
          </p:nvSpPr>
          <p:spPr>
            <a:xfrm>
              <a:off x="1793716" y="3332819"/>
              <a:ext cx="46944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+mj-lt"/>
                </a:rPr>
                <a:t>Check solutions work well for people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79BEDF-8942-4A18-966B-881714F608D4}"/>
                </a:ext>
              </a:extLst>
            </p:cNvPr>
            <p:cNvSpPr/>
            <p:nvPr/>
          </p:nvSpPr>
          <p:spPr>
            <a:xfrm>
              <a:off x="6703676" y="3332819"/>
              <a:ext cx="47160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Create </a:t>
              </a:r>
              <a:r>
                <a:rPr lang="en-GB" b="1" dirty="0">
                  <a:solidFill>
                    <a:schemeClr val="tx1"/>
                  </a:solidFill>
                </a:rPr>
                <a:t>Living Labs </a:t>
              </a:r>
              <a:r>
                <a:rPr lang="en-GB" dirty="0">
                  <a:solidFill>
                    <a:schemeClr val="tx1"/>
                  </a:solidFill>
                </a:rPr>
                <a:t>to test and learn</a:t>
              </a:r>
            </a:p>
          </p:txBody>
        </p:sp>
        <p:pic>
          <p:nvPicPr>
            <p:cNvPr id="37" name="Picture 36" descr="A picture containing drawing, game&#10;&#10;Description automatically generated">
              <a:extLst>
                <a:ext uri="{FF2B5EF4-FFF2-40B4-BE49-F238E27FC236}">
                  <a16:creationId xmlns:a16="http://schemas.microsoft.com/office/drawing/2014/main" id="{97B27212-1F75-4406-BBDC-6C4287647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07" y="3244619"/>
              <a:ext cx="868848" cy="864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8E8235-E5B5-432A-BBFA-E9E5A14D7B19}"/>
              </a:ext>
            </a:extLst>
          </p:cNvPr>
          <p:cNvGrpSpPr/>
          <p:nvPr/>
        </p:nvGrpSpPr>
        <p:grpSpPr>
          <a:xfrm>
            <a:off x="993707" y="4216258"/>
            <a:ext cx="10425969" cy="864000"/>
            <a:chOff x="993707" y="4202615"/>
            <a:chExt cx="10425969" cy="86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4B445-4006-4B25-9942-969A3E5FD2E7}"/>
                </a:ext>
              </a:extLst>
            </p:cNvPr>
            <p:cNvSpPr/>
            <p:nvPr/>
          </p:nvSpPr>
          <p:spPr>
            <a:xfrm>
              <a:off x="6067852" y="4538537"/>
              <a:ext cx="1080000" cy="192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C2906BB-448C-497A-B96F-73EC2452D00D}"/>
                </a:ext>
              </a:extLst>
            </p:cNvPr>
            <p:cNvSpPr/>
            <p:nvPr/>
          </p:nvSpPr>
          <p:spPr>
            <a:xfrm>
              <a:off x="1793716" y="4290815"/>
              <a:ext cx="46944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+mj-lt"/>
                </a:rPr>
                <a:t>Make sure everyone can enjoy the benefits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B1BA98-0800-4499-BE96-E3BC48F74512}"/>
                </a:ext>
              </a:extLst>
            </p:cNvPr>
            <p:cNvSpPr/>
            <p:nvPr/>
          </p:nvSpPr>
          <p:spPr>
            <a:xfrm>
              <a:off x="6703676" y="4290815"/>
              <a:ext cx="47160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Make it </a:t>
              </a:r>
              <a:r>
                <a:rPr lang="en-GB" b="1" dirty="0">
                  <a:solidFill>
                    <a:schemeClr val="tx1"/>
                  </a:solidFill>
                </a:rPr>
                <a:t>affordable</a:t>
              </a:r>
              <a:r>
                <a:rPr lang="en-GB" dirty="0">
                  <a:solidFill>
                    <a:schemeClr val="tx1"/>
                  </a:solidFill>
                </a:rPr>
                <a:t> with funding and finance</a:t>
              </a:r>
            </a:p>
          </p:txBody>
        </p:sp>
        <p:pic>
          <p:nvPicPr>
            <p:cNvPr id="29" name="Picture 28" descr="A drawing of a face&#10;&#10;Description automatically generated">
              <a:extLst>
                <a:ext uri="{FF2B5EF4-FFF2-40B4-BE49-F238E27FC236}">
                  <a16:creationId xmlns:a16="http://schemas.microsoft.com/office/drawing/2014/main" id="{0B334301-0EA3-4F6D-B4C7-9EEA59F74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07" y="4202615"/>
              <a:ext cx="864000" cy="864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459238-C81E-4C34-81F0-A36064ACA243}"/>
              </a:ext>
            </a:extLst>
          </p:cNvPr>
          <p:cNvGrpSpPr/>
          <p:nvPr/>
        </p:nvGrpSpPr>
        <p:grpSpPr>
          <a:xfrm>
            <a:off x="993707" y="5160611"/>
            <a:ext cx="10425969" cy="864000"/>
            <a:chOff x="993707" y="5160611"/>
            <a:chExt cx="10425969" cy="864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0C5B9E-C6C6-4BE2-93AD-CBA947867FD7}"/>
                </a:ext>
              </a:extLst>
            </p:cNvPr>
            <p:cNvSpPr/>
            <p:nvPr/>
          </p:nvSpPr>
          <p:spPr>
            <a:xfrm>
              <a:off x="6067852" y="5496533"/>
              <a:ext cx="1080000" cy="192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24622E-90AA-48A6-A2FA-50ED943669B4}"/>
                </a:ext>
              </a:extLst>
            </p:cNvPr>
            <p:cNvSpPr/>
            <p:nvPr/>
          </p:nvSpPr>
          <p:spPr>
            <a:xfrm>
              <a:off x="1793716" y="5248811"/>
              <a:ext cx="46944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+mj-lt"/>
                </a:rPr>
                <a:t>Help people choose what’s right for them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73726C-B84F-4459-8149-ADAB29D3D4D8}"/>
                </a:ext>
              </a:extLst>
            </p:cNvPr>
            <p:cNvSpPr/>
            <p:nvPr/>
          </p:nvSpPr>
          <p:spPr>
            <a:xfrm>
              <a:off x="6703676" y="5248811"/>
              <a:ext cx="4716000" cy="687600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Make sure each </a:t>
              </a:r>
              <a:r>
                <a:rPr lang="en-GB" b="1" dirty="0">
                  <a:solidFill>
                    <a:schemeClr val="tx1"/>
                  </a:solidFill>
                </a:rPr>
                <a:t>local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b="1" dirty="0">
                  <a:solidFill>
                    <a:schemeClr val="tx1"/>
                  </a:solidFill>
                </a:rPr>
                <a:t>area </a:t>
              </a:r>
              <a:r>
                <a:rPr lang="en-GB" dirty="0">
                  <a:solidFill>
                    <a:schemeClr val="tx1"/>
                  </a:solidFill>
                </a:rPr>
                <a:t>has a </a:t>
              </a:r>
              <a:r>
                <a:rPr lang="en-GB" b="1" dirty="0">
                  <a:solidFill>
                    <a:schemeClr val="tx1"/>
                  </a:solidFill>
                </a:rPr>
                <a:t>plan</a:t>
              </a:r>
            </a:p>
          </p:txBody>
        </p:sp>
        <p:pic>
          <p:nvPicPr>
            <p:cNvPr id="41" name="Picture 40" descr="A close up of a screen&#10;&#10;Description automatically generated">
              <a:extLst>
                <a:ext uri="{FF2B5EF4-FFF2-40B4-BE49-F238E27FC236}">
                  <a16:creationId xmlns:a16="http://schemas.microsoft.com/office/drawing/2014/main" id="{3DF0F998-B8FE-4C10-AB23-E4A3D5E54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07" y="5160611"/>
              <a:ext cx="868848" cy="864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E88422-8445-498A-8774-13D02E176E28}"/>
              </a:ext>
            </a:extLst>
          </p:cNvPr>
          <p:cNvGrpSpPr/>
          <p:nvPr/>
        </p:nvGrpSpPr>
        <p:grpSpPr>
          <a:xfrm>
            <a:off x="993707" y="2327550"/>
            <a:ext cx="10425969" cy="864000"/>
            <a:chOff x="993707" y="2327550"/>
            <a:chExt cx="10425969" cy="86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2D9999-C0B7-433F-A821-7949EAD3358D}"/>
                </a:ext>
              </a:extLst>
            </p:cNvPr>
            <p:cNvSpPr/>
            <p:nvPr/>
          </p:nvSpPr>
          <p:spPr>
            <a:xfrm>
              <a:off x="6067852" y="2663472"/>
              <a:ext cx="1080000" cy="192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ACFC17A-B92A-4C08-9D23-E3D08AC14804}"/>
                </a:ext>
              </a:extLst>
            </p:cNvPr>
            <p:cNvSpPr/>
            <p:nvPr/>
          </p:nvSpPr>
          <p:spPr>
            <a:xfrm>
              <a:off x="1793716" y="2416048"/>
              <a:ext cx="4693458" cy="687004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+mj-lt"/>
                </a:rPr>
                <a:t>Make low carbon heating great </a:t>
              </a:r>
            </a:p>
            <a:p>
              <a:r>
                <a:rPr lang="en-GB" dirty="0">
                  <a:solidFill>
                    <a:schemeClr val="tx1"/>
                  </a:solidFill>
                  <a:latin typeface="+mj-lt"/>
                </a:rPr>
                <a:t>(like Electric Vehicles)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CAFAEB9-C9EF-4267-B43F-249B900AF512}"/>
                </a:ext>
              </a:extLst>
            </p:cNvPr>
            <p:cNvSpPr/>
            <p:nvPr/>
          </p:nvSpPr>
          <p:spPr>
            <a:xfrm>
              <a:off x="6703676" y="2416048"/>
              <a:ext cx="4716000" cy="687004"/>
            </a:xfrm>
            <a:prstGeom prst="roundRect">
              <a:avLst>
                <a:gd name="adj" fmla="val 735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Give business a reason to innovate: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a </a:t>
              </a:r>
              <a:r>
                <a:rPr lang="en-GB" b="1" dirty="0">
                  <a:solidFill>
                    <a:schemeClr val="tx1"/>
                  </a:solidFill>
                </a:rPr>
                <a:t>carbon MOT </a:t>
              </a:r>
              <a:r>
                <a:rPr lang="en-GB" dirty="0">
                  <a:solidFill>
                    <a:schemeClr val="tx1"/>
                  </a:solidFill>
                </a:rPr>
                <a:t>for your home? </a:t>
              </a:r>
            </a:p>
          </p:txBody>
        </p:sp>
        <p:pic>
          <p:nvPicPr>
            <p:cNvPr id="11" name="Picture 10" descr="A drawing of a face&#10;&#10;Description automatically generated">
              <a:extLst>
                <a:ext uri="{FF2B5EF4-FFF2-40B4-BE49-F238E27FC236}">
                  <a16:creationId xmlns:a16="http://schemas.microsoft.com/office/drawing/2014/main" id="{88690F0A-111C-4219-8D90-6768958A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07" y="2327550"/>
              <a:ext cx="861652" cy="864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064AB2-C38D-49EB-980E-E14C7A393A9E}"/>
              </a:ext>
            </a:extLst>
          </p:cNvPr>
          <p:cNvGrpSpPr/>
          <p:nvPr/>
        </p:nvGrpSpPr>
        <p:grpSpPr>
          <a:xfrm>
            <a:off x="2138485" y="1408775"/>
            <a:ext cx="3204000" cy="674738"/>
            <a:chOff x="2084386" y="1752587"/>
            <a:chExt cx="3204000" cy="67473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897A2C-44DF-405B-A44F-5D29E95D0322}"/>
                </a:ext>
              </a:extLst>
            </p:cNvPr>
            <p:cNvSpPr/>
            <p:nvPr/>
          </p:nvSpPr>
          <p:spPr>
            <a:xfrm>
              <a:off x="2084386" y="1752587"/>
              <a:ext cx="3204000" cy="47707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>
                  <a:solidFill>
                    <a:schemeClr val="tx1"/>
                  </a:solidFill>
                </a:rPr>
                <a:t>What do we need to do?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301B5D-4F98-4251-92FD-7110ACA4E09E}"/>
                </a:ext>
              </a:extLst>
            </p:cNvPr>
            <p:cNvSpPr/>
            <p:nvPr/>
          </p:nvSpPr>
          <p:spPr>
            <a:xfrm rot="10800000">
              <a:off x="2157382" y="2228988"/>
              <a:ext cx="1025784" cy="19833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6B324B-2683-4A88-B111-ADBB8C3132B7}"/>
              </a:ext>
            </a:extLst>
          </p:cNvPr>
          <p:cNvGrpSpPr/>
          <p:nvPr/>
        </p:nvGrpSpPr>
        <p:grpSpPr>
          <a:xfrm>
            <a:off x="6703675" y="1407053"/>
            <a:ext cx="3204000" cy="675252"/>
            <a:chOff x="6649576" y="1750865"/>
            <a:chExt cx="3204000" cy="6752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D676851-32ED-46B5-9C31-CC7BED321400}"/>
                </a:ext>
              </a:extLst>
            </p:cNvPr>
            <p:cNvSpPr/>
            <p:nvPr/>
          </p:nvSpPr>
          <p:spPr>
            <a:xfrm>
              <a:off x="6649576" y="1750865"/>
              <a:ext cx="3204000" cy="4788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>
                  <a:solidFill>
                    <a:schemeClr val="tx1"/>
                  </a:solidFill>
                </a:rPr>
                <a:t>How should we do it?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DC5241E-7DFF-449B-9013-56A95383AF97}"/>
                </a:ext>
              </a:extLst>
            </p:cNvPr>
            <p:cNvSpPr/>
            <p:nvPr/>
          </p:nvSpPr>
          <p:spPr>
            <a:xfrm rot="10800000">
              <a:off x="6720715" y="2228117"/>
              <a:ext cx="1025784" cy="198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4647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B06A-61A2-4AC3-B173-DC55BF9DF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5B12-47A2-4E34-BAB0-BDD991977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Matthew Lipson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9E73D-4AA5-4599-A8DE-D120F916E9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95782" y="5522052"/>
            <a:ext cx="5800436" cy="954107"/>
          </a:xfrm>
        </p:spPr>
        <p:txBody>
          <a:bodyPr/>
          <a:lstStyle/>
          <a:p>
            <a:r>
              <a:rPr lang="en-GB" dirty="0"/>
              <a:t>matthew.Lipson@es.catapult.org.uk</a:t>
            </a:r>
          </a:p>
        </p:txBody>
      </p:sp>
    </p:spTree>
    <p:extLst>
      <p:ext uri="{BB962C8B-B14F-4D97-AF65-F5344CB8AC3E}">
        <p14:creationId xmlns:p14="http://schemas.microsoft.com/office/powerpoint/2010/main" val="172020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F231-895B-47BA-92B0-291F0449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6044568" cy="430887"/>
          </a:xfrm>
        </p:spPr>
        <p:txBody>
          <a:bodyPr/>
          <a:lstStyle/>
          <a:p>
            <a:r>
              <a:rPr lang="en-GB" sz="2200" dirty="0"/>
              <a:t>It’s hard for consumers to know what is best?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ECEC-1E78-41FD-A936-381E03090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A picture containing table, clock, drawing&#10;&#10;Description automatically generated">
            <a:extLst>
              <a:ext uri="{FF2B5EF4-FFF2-40B4-BE49-F238E27FC236}">
                <a16:creationId xmlns:a16="http://schemas.microsoft.com/office/drawing/2014/main" id="{034148D9-0344-4F3D-9171-B9360E301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794" y="2933185"/>
            <a:ext cx="2041849" cy="20418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60C51-3FDA-4B85-8CE3-A997D23A2210}"/>
              </a:ext>
            </a:extLst>
          </p:cNvPr>
          <p:cNvGrpSpPr/>
          <p:nvPr/>
        </p:nvGrpSpPr>
        <p:grpSpPr>
          <a:xfrm>
            <a:off x="7251755" y="3361154"/>
            <a:ext cx="1685399" cy="1398654"/>
            <a:chOff x="9594155" y="1561891"/>
            <a:chExt cx="1685399" cy="13986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CAD5148-C689-4A8E-8D7E-F960D388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2554" y="1561891"/>
              <a:ext cx="1118618" cy="1121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F6A28D9-2AAA-41AB-8406-7A22FB0F9716}"/>
                </a:ext>
              </a:extLst>
            </p:cNvPr>
            <p:cNvSpPr/>
            <p:nvPr/>
          </p:nvSpPr>
          <p:spPr>
            <a:xfrm>
              <a:off x="9594155" y="2612112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Insulation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6688E8-9B25-4521-9A95-0EBCAF78D4C0}"/>
              </a:ext>
            </a:extLst>
          </p:cNvPr>
          <p:cNvGrpSpPr/>
          <p:nvPr/>
        </p:nvGrpSpPr>
        <p:grpSpPr>
          <a:xfrm>
            <a:off x="5057018" y="1319372"/>
            <a:ext cx="1685399" cy="1398957"/>
            <a:chOff x="4233591" y="1565015"/>
            <a:chExt cx="1685399" cy="1398957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F5D33483-3527-4CB7-B0BD-91A9A9BFF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2930" y="1565015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996CB9C-F62C-497B-9069-95F28A88E245}"/>
                </a:ext>
              </a:extLst>
            </p:cNvPr>
            <p:cNvSpPr/>
            <p:nvPr/>
          </p:nvSpPr>
          <p:spPr>
            <a:xfrm>
              <a:off x="4233591" y="2615539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Hydrogen boilers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DD46B8-01BB-41ED-B0B1-63DEE58047DC}"/>
              </a:ext>
            </a:extLst>
          </p:cNvPr>
          <p:cNvGrpSpPr/>
          <p:nvPr/>
        </p:nvGrpSpPr>
        <p:grpSpPr>
          <a:xfrm>
            <a:off x="2894168" y="3363971"/>
            <a:ext cx="1685399" cy="1395837"/>
            <a:chOff x="9659728" y="1561891"/>
            <a:chExt cx="1685399" cy="1395837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F7681E8-AEAD-49C6-BE41-C99A8594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3119" y="1561891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30C4E9B-9C9E-4D76-8008-0B80270D5741}"/>
                </a:ext>
              </a:extLst>
            </p:cNvPr>
            <p:cNvSpPr/>
            <p:nvPr/>
          </p:nvSpPr>
          <p:spPr>
            <a:xfrm>
              <a:off x="9659728" y="2609295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Heat pumps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C6C76-0DF3-4D5D-AD35-14822211B02A}"/>
              </a:ext>
            </a:extLst>
          </p:cNvPr>
          <p:cNvGrpSpPr/>
          <p:nvPr/>
        </p:nvGrpSpPr>
        <p:grpSpPr>
          <a:xfrm>
            <a:off x="528233" y="1962157"/>
            <a:ext cx="1685399" cy="1398997"/>
            <a:chOff x="309495" y="1564976"/>
            <a:chExt cx="1685399" cy="1398997"/>
          </a:xfrm>
        </p:grpSpPr>
        <p:pic>
          <p:nvPicPr>
            <p:cNvPr id="59" name="Picture 5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606BF50-4532-4A4C-A812-5FDC98C9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916" y="1564976"/>
              <a:ext cx="1116558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4B7B79F-2C37-4237-954B-E2D588AC01BB}"/>
                </a:ext>
              </a:extLst>
            </p:cNvPr>
            <p:cNvSpPr/>
            <p:nvPr/>
          </p:nvSpPr>
          <p:spPr>
            <a:xfrm>
              <a:off x="309495" y="2615540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Consumers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FB33D-0989-4629-A155-010A0C2B4AAC}"/>
              </a:ext>
            </a:extLst>
          </p:cNvPr>
          <p:cNvGrpSpPr/>
          <p:nvPr/>
        </p:nvGrpSpPr>
        <p:grpSpPr>
          <a:xfrm>
            <a:off x="8750358" y="4883192"/>
            <a:ext cx="1685399" cy="1396588"/>
            <a:chOff x="7783752" y="4188877"/>
            <a:chExt cx="1685399" cy="1396588"/>
          </a:xfrm>
        </p:grpSpPr>
        <p:pic>
          <p:nvPicPr>
            <p:cNvPr id="58" name="Picture 57" descr="A picture containing drawing, game&#10;&#10;Description automatically generated">
              <a:extLst>
                <a:ext uri="{FF2B5EF4-FFF2-40B4-BE49-F238E27FC236}">
                  <a16:creationId xmlns:a16="http://schemas.microsoft.com/office/drawing/2014/main" id="{971DAADA-3367-4206-B72A-F1ED19FC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652" y="4188877"/>
              <a:ext cx="1119600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B6A35B0-B0FE-436F-8367-E13D078FBCE7}"/>
                </a:ext>
              </a:extLst>
            </p:cNvPr>
            <p:cNvSpPr/>
            <p:nvPr/>
          </p:nvSpPr>
          <p:spPr>
            <a:xfrm>
              <a:off x="7783752" y="5237476"/>
              <a:ext cx="1685399" cy="3479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Businesses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94134-6995-4914-B30B-82334FBC3D12}"/>
              </a:ext>
            </a:extLst>
          </p:cNvPr>
          <p:cNvGrpSpPr/>
          <p:nvPr/>
        </p:nvGrpSpPr>
        <p:grpSpPr>
          <a:xfrm>
            <a:off x="1178830" y="4884387"/>
            <a:ext cx="1879868" cy="1395393"/>
            <a:chOff x="288360" y="4190072"/>
            <a:chExt cx="1879868" cy="1395393"/>
          </a:xfrm>
        </p:grpSpPr>
        <p:pic>
          <p:nvPicPr>
            <p:cNvPr id="57" name="Picture 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C8BDAD2-CBE3-411A-AB81-0F1FAFC64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494" y="4190072"/>
              <a:ext cx="1119600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0C7D1D0-ACE0-4F6D-AF13-5D47A0AD84E0}"/>
                </a:ext>
              </a:extLst>
            </p:cNvPr>
            <p:cNvSpPr/>
            <p:nvPr/>
          </p:nvSpPr>
          <p:spPr>
            <a:xfrm>
              <a:off x="288360" y="5237476"/>
              <a:ext cx="1879868" cy="3479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Community groups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08C9AA-46A1-4971-B4BE-8254EDA73613}"/>
              </a:ext>
            </a:extLst>
          </p:cNvPr>
          <p:cNvGrpSpPr/>
          <p:nvPr/>
        </p:nvGrpSpPr>
        <p:grpSpPr>
          <a:xfrm>
            <a:off x="7396971" y="1314137"/>
            <a:ext cx="1685399" cy="1398996"/>
            <a:chOff x="2315978" y="1564976"/>
            <a:chExt cx="1685399" cy="1398996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2B6AD20-4577-4643-8ABF-6D7455FF6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845" y="1564976"/>
              <a:ext cx="1121666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9037028-E08F-4A69-8564-21BFE8B81286}"/>
                </a:ext>
              </a:extLst>
            </p:cNvPr>
            <p:cNvSpPr/>
            <p:nvPr/>
          </p:nvSpPr>
          <p:spPr>
            <a:xfrm>
              <a:off x="2315978" y="2615539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Solar panels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58C72-7AFC-4279-B7B2-B68CFBE5AD63}"/>
              </a:ext>
            </a:extLst>
          </p:cNvPr>
          <p:cNvGrpSpPr/>
          <p:nvPr/>
        </p:nvGrpSpPr>
        <p:grpSpPr>
          <a:xfrm>
            <a:off x="5116393" y="5096112"/>
            <a:ext cx="1685399" cy="1398655"/>
            <a:chOff x="6139445" y="1561891"/>
            <a:chExt cx="1685399" cy="1398655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53DA2FB-CC79-4C74-A8F5-758F5534B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836" y="1561891"/>
              <a:ext cx="1118618" cy="1121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0C0BD4D-4DAD-4BC3-9869-05AD26D6775C}"/>
                </a:ext>
              </a:extLst>
            </p:cNvPr>
            <p:cNvSpPr/>
            <p:nvPr/>
          </p:nvSpPr>
          <p:spPr>
            <a:xfrm>
              <a:off x="6139445" y="2612113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Batteries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D49178-BC52-4C28-BE5F-3E2A02342586}"/>
              </a:ext>
            </a:extLst>
          </p:cNvPr>
          <p:cNvGrpSpPr/>
          <p:nvPr/>
        </p:nvGrpSpPr>
        <p:grpSpPr>
          <a:xfrm>
            <a:off x="9593058" y="1962157"/>
            <a:ext cx="1685399" cy="1396589"/>
            <a:chOff x="8002509" y="1563957"/>
            <a:chExt cx="1685399" cy="1396589"/>
          </a:xfrm>
        </p:grpSpPr>
        <p:pic>
          <p:nvPicPr>
            <p:cNvPr id="63" name="Picture 62" descr="A drawing of a person&#10;&#10;Description automatically generated">
              <a:extLst>
                <a:ext uri="{FF2B5EF4-FFF2-40B4-BE49-F238E27FC236}">
                  <a16:creationId xmlns:a16="http://schemas.microsoft.com/office/drawing/2014/main" id="{680022D6-2326-445B-8D14-D702FED1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5409" y="1563957"/>
              <a:ext cx="1119600" cy="11196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72CD255-3892-40E9-BBE1-63EE5F296323}"/>
                </a:ext>
              </a:extLst>
            </p:cNvPr>
            <p:cNvSpPr/>
            <p:nvPr/>
          </p:nvSpPr>
          <p:spPr>
            <a:xfrm>
              <a:off x="8002509" y="2612557"/>
              <a:ext cx="1685399" cy="3479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Local authorities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BC7CCD-7B6B-4E64-B568-D0E42E99A623}"/>
              </a:ext>
            </a:extLst>
          </p:cNvPr>
          <p:cNvGrpSpPr/>
          <p:nvPr/>
        </p:nvGrpSpPr>
        <p:grpSpPr>
          <a:xfrm>
            <a:off x="2717065" y="1318558"/>
            <a:ext cx="1685399" cy="1392794"/>
            <a:chOff x="3808117" y="4193115"/>
            <a:chExt cx="1685399" cy="1392794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7657C4C-633E-4B31-8798-D666AC5C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1508" y="4193115"/>
              <a:ext cx="1118618" cy="111861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B8D562B-CD51-40E4-9A3B-DB82F72A726E}"/>
                </a:ext>
              </a:extLst>
            </p:cNvPr>
            <p:cNvSpPr/>
            <p:nvPr/>
          </p:nvSpPr>
          <p:spPr>
            <a:xfrm>
              <a:off x="3808117" y="5237476"/>
              <a:ext cx="1685399" cy="3484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District heat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0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8E7076F-7441-4ECA-9DD3-75A1EF837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68" y="4780692"/>
            <a:ext cx="2442605" cy="133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FCB73-2E56-4016-B341-841B938BC4DD}"/>
              </a:ext>
            </a:extLst>
          </p:cNvPr>
          <p:cNvSpPr txBox="1"/>
          <p:nvPr/>
        </p:nvSpPr>
        <p:spPr>
          <a:xfrm>
            <a:off x="251396" y="242534"/>
            <a:ext cx="626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j-lt"/>
              </a:rPr>
              <a:t>Rapid change is possible if people want it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52D7AB3-A5B2-4CCC-BAF1-4C0825C25738}"/>
              </a:ext>
            </a:extLst>
          </p:cNvPr>
          <p:cNvGrpSpPr/>
          <p:nvPr/>
        </p:nvGrpSpPr>
        <p:grpSpPr>
          <a:xfrm>
            <a:off x="2243025" y="1991912"/>
            <a:ext cx="2889302" cy="2157025"/>
            <a:chOff x="1821267" y="1893850"/>
            <a:chExt cx="3362323" cy="25101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0BC7E25-C078-41BC-B4CD-C61F6E7AF869}"/>
                </a:ext>
              </a:extLst>
            </p:cNvPr>
            <p:cNvGrpSpPr/>
            <p:nvPr/>
          </p:nvGrpSpPr>
          <p:grpSpPr>
            <a:xfrm>
              <a:off x="1821267" y="3853211"/>
              <a:ext cx="3362323" cy="550800"/>
              <a:chOff x="981818" y="3276089"/>
              <a:chExt cx="3362323" cy="550800"/>
            </a:xfrm>
          </p:grpSpPr>
          <p:pic>
            <p:nvPicPr>
              <p:cNvPr id="33" name="Picture 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A2859951-533D-45B4-AF58-E662B9667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818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20F7272-4F10-4CB3-9A34-A3B473F2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4575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Picture 3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0835A35-273A-4B89-B707-77829DD8D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6444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0BEE84D-BDBA-4909-9BD1-A386A075F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9201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3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7DA3851-7023-4EC2-A74C-A5851A02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736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Picture 3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6E483FE-F0C1-4D93-8377-92D5FF152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4271" y="3276089"/>
                <a:ext cx="549870" cy="550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B4CA450-8E91-4EEF-8207-A886C2E5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156" y="1893850"/>
              <a:ext cx="548981" cy="549910"/>
            </a:xfrm>
            <a:prstGeom prst="rect">
              <a:avLst/>
            </a:prstGeom>
          </p:spPr>
        </p:pic>
        <p:pic>
          <p:nvPicPr>
            <p:cNvPr id="9" name="Picture 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E96A53A2-C0F2-40D2-B116-7096214A4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469" y="1893850"/>
              <a:ext cx="548981" cy="549910"/>
            </a:xfrm>
            <a:prstGeom prst="rect">
              <a:avLst/>
            </a:prstGeom>
          </p:spPr>
        </p:pic>
        <p:pic>
          <p:nvPicPr>
            <p:cNvPr id="10" name="Picture 9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CB402400-32C8-4C3A-9029-1773755A1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782" y="1893850"/>
              <a:ext cx="548981" cy="549910"/>
            </a:xfrm>
            <a:prstGeom prst="rect">
              <a:avLst/>
            </a:prstGeom>
          </p:spPr>
        </p:pic>
        <p:pic>
          <p:nvPicPr>
            <p:cNvPr id="11" name="Picture 1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0E5FE3C9-C7E4-4656-AFB3-7D1EF1AA2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95" y="1893850"/>
              <a:ext cx="548981" cy="549910"/>
            </a:xfrm>
            <a:prstGeom prst="rect">
              <a:avLst/>
            </a:prstGeom>
          </p:spPr>
        </p:pic>
        <p:pic>
          <p:nvPicPr>
            <p:cNvPr id="12" name="Picture 11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274D94A6-73DB-4110-9479-A8E0E87E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1408" y="1893850"/>
              <a:ext cx="548981" cy="549910"/>
            </a:xfrm>
            <a:prstGeom prst="rect">
              <a:avLst/>
            </a:prstGeom>
          </p:spPr>
        </p:pic>
        <p:pic>
          <p:nvPicPr>
            <p:cNvPr id="13" name="Picture 1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95A01ADE-4C5F-4ECC-83FA-835EA2EB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721" y="1893850"/>
              <a:ext cx="548981" cy="549910"/>
            </a:xfrm>
            <a:prstGeom prst="rect">
              <a:avLst/>
            </a:prstGeom>
          </p:spPr>
        </p:pic>
        <p:pic>
          <p:nvPicPr>
            <p:cNvPr id="14" name="Picture 13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41A663A0-D340-4250-8F9F-709799B0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156" y="2548466"/>
              <a:ext cx="548981" cy="549910"/>
            </a:xfrm>
            <a:prstGeom prst="rect">
              <a:avLst/>
            </a:prstGeom>
          </p:spPr>
        </p:pic>
        <p:pic>
          <p:nvPicPr>
            <p:cNvPr id="15" name="Picture 1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09347BCA-9F24-419B-A323-9C61267F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469" y="2548466"/>
              <a:ext cx="548981" cy="549910"/>
            </a:xfrm>
            <a:prstGeom prst="rect">
              <a:avLst/>
            </a:prstGeom>
          </p:spPr>
        </p:pic>
        <p:pic>
          <p:nvPicPr>
            <p:cNvPr id="16" name="Picture 15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8C9613D4-692F-40A3-9AD6-1D1354533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782" y="2548466"/>
              <a:ext cx="548981" cy="549910"/>
            </a:xfrm>
            <a:prstGeom prst="rect">
              <a:avLst/>
            </a:prstGeom>
          </p:spPr>
        </p:pic>
        <p:pic>
          <p:nvPicPr>
            <p:cNvPr id="17" name="Picture 16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262BFE65-0DD6-401C-85D5-E2F906D5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95" y="2548466"/>
              <a:ext cx="548981" cy="549910"/>
            </a:xfrm>
            <a:prstGeom prst="rect">
              <a:avLst/>
            </a:prstGeom>
          </p:spPr>
        </p:pic>
        <p:pic>
          <p:nvPicPr>
            <p:cNvPr id="18" name="Picture 1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B9183A31-1EE4-4889-B0BA-1CDD751CC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1408" y="2548466"/>
              <a:ext cx="548981" cy="549910"/>
            </a:xfrm>
            <a:prstGeom prst="rect">
              <a:avLst/>
            </a:prstGeom>
          </p:spPr>
        </p:pic>
        <p:pic>
          <p:nvPicPr>
            <p:cNvPr id="19" name="Picture 1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6B85AB76-D8F1-482E-B7CE-3268370C8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721" y="2548466"/>
              <a:ext cx="548981" cy="549910"/>
            </a:xfrm>
            <a:prstGeom prst="rect">
              <a:avLst/>
            </a:prstGeom>
          </p:spPr>
        </p:pic>
        <p:pic>
          <p:nvPicPr>
            <p:cNvPr id="20" name="Picture 19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82DC0293-9258-4725-BB82-E4EB5B3F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156" y="3203082"/>
              <a:ext cx="548981" cy="549910"/>
            </a:xfrm>
            <a:prstGeom prst="rect">
              <a:avLst/>
            </a:prstGeom>
          </p:spPr>
        </p:pic>
        <p:pic>
          <p:nvPicPr>
            <p:cNvPr id="21" name="Picture 2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D1D9B4CC-6FC4-4D27-B0F2-290FFDF9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469" y="3203082"/>
              <a:ext cx="548981" cy="549910"/>
            </a:xfrm>
            <a:prstGeom prst="rect">
              <a:avLst/>
            </a:prstGeom>
          </p:spPr>
        </p:pic>
        <p:pic>
          <p:nvPicPr>
            <p:cNvPr id="22" name="Picture 21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4E55337-1177-4146-930F-3A3B24A2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782" y="3203082"/>
              <a:ext cx="548981" cy="549910"/>
            </a:xfrm>
            <a:prstGeom prst="rect">
              <a:avLst/>
            </a:prstGeom>
          </p:spPr>
        </p:pic>
        <p:pic>
          <p:nvPicPr>
            <p:cNvPr id="23" name="Picture 2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9428B45B-8D9C-40E4-9C04-7CAD1922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95" y="3203082"/>
              <a:ext cx="548981" cy="549910"/>
            </a:xfrm>
            <a:prstGeom prst="rect">
              <a:avLst/>
            </a:prstGeom>
          </p:spPr>
        </p:pic>
        <p:pic>
          <p:nvPicPr>
            <p:cNvPr id="24" name="Picture 23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D6364DAA-624B-4855-9933-DE3E4B8C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1408" y="3203082"/>
              <a:ext cx="548981" cy="549910"/>
            </a:xfrm>
            <a:prstGeom prst="rect">
              <a:avLst/>
            </a:prstGeom>
          </p:spPr>
        </p:pic>
        <p:pic>
          <p:nvPicPr>
            <p:cNvPr id="25" name="Picture 2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93008E7-DFF5-42B3-B0F3-E0FD4E83A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721" y="3203082"/>
              <a:ext cx="548981" cy="54991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07B8B10-D86E-4EF6-A1B1-BAE2F1B3236C}"/>
              </a:ext>
            </a:extLst>
          </p:cNvPr>
          <p:cNvGrpSpPr/>
          <p:nvPr/>
        </p:nvGrpSpPr>
        <p:grpSpPr>
          <a:xfrm>
            <a:off x="7039149" y="1991912"/>
            <a:ext cx="2889302" cy="2157025"/>
            <a:chOff x="7009300" y="1893850"/>
            <a:chExt cx="3362323" cy="251016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97B42E3-1131-4693-A6CA-D3CEC50757B7}"/>
                </a:ext>
              </a:extLst>
            </p:cNvPr>
            <p:cNvGrpSpPr/>
            <p:nvPr/>
          </p:nvGrpSpPr>
          <p:grpSpPr>
            <a:xfrm>
              <a:off x="7009300" y="3853211"/>
              <a:ext cx="3362323" cy="550800"/>
              <a:chOff x="981818" y="3276089"/>
              <a:chExt cx="3362323" cy="5508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2" name="Picture 4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9FBF83E-0B4F-4CA8-864A-5C9EC35C3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818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43" name="Picture 4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40FA6A0-03F0-4B48-98C5-CA1A5BFA7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4575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8F01185-910E-414D-BE69-BB61EDD09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6444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2EBC91E-03FD-4EB0-9F12-82E31761E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9201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46" name="Picture 4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44EECC5-C71F-45F6-9D06-9EA124086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736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96958C06-158E-412C-883E-7FB5D0797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4271" y="3276089"/>
                <a:ext cx="549870" cy="5508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A571D1C-8ECD-4D9C-ACFC-4947E72F57C2}"/>
                </a:ext>
              </a:extLst>
            </p:cNvPr>
            <p:cNvGrpSpPr/>
            <p:nvPr/>
          </p:nvGrpSpPr>
          <p:grpSpPr>
            <a:xfrm>
              <a:off x="7009300" y="3208825"/>
              <a:ext cx="3362323" cy="550800"/>
              <a:chOff x="981818" y="3276089"/>
              <a:chExt cx="3362323" cy="5508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7" name="Picture 6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CFDD74E4-F84C-42DF-AFF1-D46A0EA53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818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68" name="Picture 6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C2898A88-5A85-4F4E-83DB-1D4A4FD63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4575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69" name="Picture 6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298D408-9A7B-4BAA-9380-A0A55F36B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6444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0" name="Picture 6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2355E66-196E-4B32-941A-CFAF67B23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9201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1" name="Picture 7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1D439769-D3D2-44BA-81D1-4806B0F24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736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2" name="Picture 7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6476F8F-2F2E-4042-A1F4-6CBAC3566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4271" y="3276089"/>
                <a:ext cx="549870" cy="550800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9AC08D5-F827-48D9-B256-D8431EEDC28B}"/>
                </a:ext>
              </a:extLst>
            </p:cNvPr>
            <p:cNvGrpSpPr/>
            <p:nvPr/>
          </p:nvGrpSpPr>
          <p:grpSpPr>
            <a:xfrm>
              <a:off x="7009300" y="1896277"/>
              <a:ext cx="3362323" cy="1202544"/>
              <a:chOff x="981818" y="2624345"/>
              <a:chExt cx="3362323" cy="120254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4" name="Picture 7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C0230E-E8F7-4D97-8084-421101253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818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5" name="Picture 7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7D3311A-4110-469A-82B9-A07D28594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4575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6" name="Picture 7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B748CAD-D8F9-4777-8665-8545553BF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6444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7" name="Picture 7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77B38C9-ABA6-4009-8FA8-B79741E32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9201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8" name="Picture 7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A693B77-84D6-4403-A1B1-E5E2D0798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736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79" name="Picture 7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F4974CC-DD73-424E-BF34-A9B092204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4271" y="3276089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80" name="Picture 7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9709C53-0898-4E66-B511-8EBF9709B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818" y="2624345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81" name="Picture 8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11AC292-5AA5-4A54-8B9F-06A63E263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4575" y="2624345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82" name="Picture 8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7A4CCF9-F9B1-4BFB-8A14-2B0C16DAB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6444" y="2624345"/>
                <a:ext cx="549870" cy="550800"/>
              </a:xfrm>
              <a:prstGeom prst="rect">
                <a:avLst/>
              </a:prstGeom>
            </p:spPr>
          </p:pic>
          <p:pic>
            <p:nvPicPr>
              <p:cNvPr id="83" name="Picture 8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1DAE25F-E7A7-4018-8D43-0053924AE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9201" y="2624345"/>
                <a:ext cx="549870" cy="550800"/>
              </a:xfrm>
              <a:prstGeom prst="rect">
                <a:avLst/>
              </a:prstGeom>
            </p:spPr>
          </p:pic>
        </p:grpSp>
        <p:pic>
          <p:nvPicPr>
            <p:cNvPr id="52" name="Picture 51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E2999FD-4714-420E-B052-2BAEAD4CB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441" y="1893850"/>
              <a:ext cx="548981" cy="549910"/>
            </a:xfrm>
            <a:prstGeom prst="rect">
              <a:avLst/>
            </a:prstGeom>
          </p:spPr>
        </p:pic>
        <p:pic>
          <p:nvPicPr>
            <p:cNvPr id="53" name="Picture 5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BBC63C81-A086-4D1B-BB1B-283C11C6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754" y="1893850"/>
              <a:ext cx="548981" cy="54991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8CA883-240A-4453-AB63-AE67EC71C60C}"/>
              </a:ext>
            </a:extLst>
          </p:cNvPr>
          <p:cNvGrpSpPr/>
          <p:nvPr/>
        </p:nvGrpSpPr>
        <p:grpSpPr>
          <a:xfrm>
            <a:off x="1044657" y="4336282"/>
            <a:ext cx="10461853" cy="369332"/>
            <a:chOff x="864184" y="4733324"/>
            <a:chExt cx="10461853" cy="3693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D386546-D4FD-4786-B4B4-5C7BFC5D7822}"/>
                </a:ext>
              </a:extLst>
            </p:cNvPr>
            <p:cNvGrpSpPr/>
            <p:nvPr/>
          </p:nvGrpSpPr>
          <p:grpSpPr>
            <a:xfrm>
              <a:off x="1730927" y="4826761"/>
              <a:ext cx="8730146" cy="182458"/>
              <a:chOff x="1730927" y="4926248"/>
              <a:chExt cx="8730146" cy="182458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6CDB1A8-7124-49AE-83E2-1EEABBBEA373}"/>
                  </a:ext>
                </a:extLst>
              </p:cNvPr>
              <p:cNvCxnSpPr/>
              <p:nvPr/>
            </p:nvCxnSpPr>
            <p:spPr>
              <a:xfrm>
                <a:off x="1820377" y="5017477"/>
                <a:ext cx="8464669" cy="0"/>
              </a:xfrm>
              <a:prstGeom prst="line">
                <a:avLst/>
              </a:prstGeom>
              <a:grpFill/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67C38BB-3994-41AC-A592-747E6B117CA0}"/>
                  </a:ext>
                </a:extLst>
              </p:cNvPr>
              <p:cNvSpPr/>
              <p:nvPr/>
            </p:nvSpPr>
            <p:spPr>
              <a:xfrm>
                <a:off x="1730927" y="4926248"/>
                <a:ext cx="182458" cy="18245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FB4FBF0-6209-4939-A2CE-59C1FBBEB705}"/>
                  </a:ext>
                </a:extLst>
              </p:cNvPr>
              <p:cNvSpPr/>
              <p:nvPr/>
            </p:nvSpPr>
            <p:spPr>
              <a:xfrm>
                <a:off x="10278615" y="4926248"/>
                <a:ext cx="182458" cy="18245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516912D-9367-496D-9B75-CC46E5C765BC}"/>
                </a:ext>
              </a:extLst>
            </p:cNvPr>
            <p:cNvSpPr txBox="1"/>
            <p:nvPr/>
          </p:nvSpPr>
          <p:spPr>
            <a:xfrm>
              <a:off x="864184" y="4733324"/>
              <a:ext cx="956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75000"/>
                    </a:schemeClr>
                  </a:solidFill>
                </a:rPr>
                <a:t>1970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57D374-29D8-41CF-AB23-471CF5D79249}"/>
                </a:ext>
              </a:extLst>
            </p:cNvPr>
            <p:cNvSpPr txBox="1"/>
            <p:nvPr/>
          </p:nvSpPr>
          <p:spPr>
            <a:xfrm>
              <a:off x="10369844" y="4733324"/>
              <a:ext cx="956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bg1">
                      <a:lumMod val="75000"/>
                    </a:schemeClr>
                  </a:solidFill>
                </a:rPr>
                <a:t>2014</a:t>
              </a:r>
            </a:p>
          </p:txBody>
        </p:sp>
      </p:grpSp>
      <p:pic>
        <p:nvPicPr>
          <p:cNvPr id="99" name="Picture 98" descr="A drawing of a face&#10;&#10;Description automatically generated">
            <a:extLst>
              <a:ext uri="{FF2B5EF4-FFF2-40B4-BE49-F238E27FC236}">
                <a16:creationId xmlns:a16="http://schemas.microsoft.com/office/drawing/2014/main" id="{205A489D-180A-42E1-BDF3-2FDA039B2C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719" y="4780692"/>
            <a:ext cx="2442606" cy="133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1E444-E216-4D46-AFEA-82107F1DF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6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6FDE-393D-4B26-9BD2-5AD652D4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4710826" cy="430887"/>
          </a:xfrm>
        </p:spPr>
        <p:txBody>
          <a:bodyPr/>
          <a:lstStyle/>
          <a:p>
            <a:r>
              <a:rPr lang="en-GB" sz="2200" dirty="0"/>
              <a:t>Most people put up with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8BB8-1BD0-48A5-88EF-C2E8E95C16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Right Arrow 4">
            <a:extLst>
              <a:ext uri="{FF2B5EF4-FFF2-40B4-BE49-F238E27FC236}">
                <a16:creationId xmlns:a16="http://schemas.microsoft.com/office/drawing/2014/main" id="{C70B95C6-9D1E-4EB5-BDBF-F046CB70CBFA}"/>
              </a:ext>
            </a:extLst>
          </p:cNvPr>
          <p:cNvSpPr/>
          <p:nvPr/>
        </p:nvSpPr>
        <p:spPr>
          <a:xfrm>
            <a:off x="6476501" y="5485411"/>
            <a:ext cx="2074503" cy="535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amp</a:t>
            </a:r>
          </a:p>
        </p:txBody>
      </p:sp>
      <p:pic>
        <p:nvPicPr>
          <p:cNvPr id="15" name="Picture 14" descr="A dirty window&#10;&#10;Description generated with high confidence">
            <a:extLst>
              <a:ext uri="{FF2B5EF4-FFF2-40B4-BE49-F238E27FC236}">
                <a16:creationId xmlns:a16="http://schemas.microsoft.com/office/drawing/2014/main" id="{2EC9472D-ED7B-4D0F-8A90-35702C3E5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364" y="1434480"/>
            <a:ext cx="2642295" cy="1763477"/>
          </a:xfrm>
          <a:prstGeom prst="rect">
            <a:avLst/>
          </a:prstGeom>
        </p:spPr>
      </p:pic>
      <p:sp>
        <p:nvSpPr>
          <p:cNvPr id="16" name="Right Arrow 4">
            <a:extLst>
              <a:ext uri="{FF2B5EF4-FFF2-40B4-BE49-F238E27FC236}">
                <a16:creationId xmlns:a16="http://schemas.microsoft.com/office/drawing/2014/main" id="{5517AEB1-CBF5-4B3F-81E4-6DC2F900557A}"/>
              </a:ext>
            </a:extLst>
          </p:cNvPr>
          <p:cNvSpPr/>
          <p:nvPr/>
        </p:nvSpPr>
        <p:spPr>
          <a:xfrm>
            <a:off x="813328" y="5485411"/>
            <a:ext cx="2074503" cy="535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Poor control</a:t>
            </a:r>
          </a:p>
        </p:txBody>
      </p:sp>
      <p:pic>
        <p:nvPicPr>
          <p:cNvPr id="19" name="Picture 18" descr="A person sitting posing for the camera&#10;&#10;Description automatically generated">
            <a:extLst>
              <a:ext uri="{FF2B5EF4-FFF2-40B4-BE49-F238E27FC236}">
                <a16:creationId xmlns:a16="http://schemas.microsoft.com/office/drawing/2014/main" id="{634C0CC8-54D0-4C89-BA57-3F2C98E51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36" y="2085130"/>
            <a:ext cx="2554697" cy="2559019"/>
          </a:xfrm>
          <a:prstGeom prst="rect">
            <a:avLst/>
          </a:prstGeom>
        </p:spPr>
      </p:pic>
      <p:pic>
        <p:nvPicPr>
          <p:cNvPr id="20" name="Picture 19" descr="A picture containing snow, outdoor, sitting, covered&#10;&#10;Description automatically generated">
            <a:extLst>
              <a:ext uri="{FF2B5EF4-FFF2-40B4-BE49-F238E27FC236}">
                <a16:creationId xmlns:a16="http://schemas.microsoft.com/office/drawing/2014/main" id="{E66DCA9A-B3DC-464E-A8F0-7A82A7311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443" y="3429000"/>
            <a:ext cx="2645216" cy="1763477"/>
          </a:xfrm>
          <a:prstGeom prst="rect">
            <a:avLst/>
          </a:prstGeom>
        </p:spPr>
      </p:pic>
      <p:sp>
        <p:nvSpPr>
          <p:cNvPr id="21" name="Right Arrow 4">
            <a:extLst>
              <a:ext uri="{FF2B5EF4-FFF2-40B4-BE49-F238E27FC236}">
                <a16:creationId xmlns:a16="http://schemas.microsoft.com/office/drawing/2014/main" id="{E9C4871E-EDB3-4AB0-9DEB-CE890D7597A1}"/>
              </a:ext>
            </a:extLst>
          </p:cNvPr>
          <p:cNvSpPr/>
          <p:nvPr/>
        </p:nvSpPr>
        <p:spPr>
          <a:xfrm>
            <a:off x="3604345" y="5485411"/>
            <a:ext cx="2074503" cy="535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chemeClr val="tx1"/>
                </a:solidFill>
                <a:cs typeface="Arial" pitchFamily="34" charset="0"/>
              </a:rPr>
              <a:t>Draughts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9B8363-EA67-41E6-BEBA-B88FAD0C6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59" y="2316218"/>
            <a:ext cx="2645217" cy="1763478"/>
          </a:xfrm>
          <a:prstGeom prst="rect">
            <a:avLst/>
          </a:prstGeom>
        </p:spPr>
      </p:pic>
      <p:sp>
        <p:nvSpPr>
          <p:cNvPr id="23" name="Right Arrow 4">
            <a:extLst>
              <a:ext uri="{FF2B5EF4-FFF2-40B4-BE49-F238E27FC236}">
                <a16:creationId xmlns:a16="http://schemas.microsoft.com/office/drawing/2014/main" id="{CF6D40D6-9FC9-4F0B-B231-D31D6776604B}"/>
              </a:ext>
            </a:extLst>
          </p:cNvPr>
          <p:cNvSpPr/>
          <p:nvPr/>
        </p:nvSpPr>
        <p:spPr>
          <a:xfrm>
            <a:off x="9478220" y="5486049"/>
            <a:ext cx="2074503" cy="535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tx1"/>
                </a:solidFill>
                <a:cs typeface="Arial" pitchFamily="34" charset="0"/>
              </a:rPr>
              <a:t>Overheating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C3AABC-0DD1-4DC3-9FDD-9A713745C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6" y="2316218"/>
            <a:ext cx="2645217" cy="1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173FE95-4736-4E3D-895B-85954639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54" y="194909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22695-8600-4689-BA0C-0A96A982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7448201" cy="430887"/>
          </a:xfrm>
        </p:spPr>
        <p:txBody>
          <a:bodyPr/>
          <a:lstStyle/>
          <a:p>
            <a:r>
              <a:rPr lang="en-GB" sz="2200" dirty="0"/>
              <a:t>People want very different things from their heating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87B93-2C41-4677-9A5C-FF3812AEA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Picture 10" descr="A vintage photo of a person&#10;&#10;Description automatically generated">
            <a:extLst>
              <a:ext uri="{FF2B5EF4-FFF2-40B4-BE49-F238E27FC236}">
                <a16:creationId xmlns:a16="http://schemas.microsoft.com/office/drawing/2014/main" id="{544FF7FF-C2AB-492C-BB0F-D886CC9E5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154" y="2916575"/>
            <a:ext cx="4262846" cy="3627954"/>
          </a:xfrm>
          <a:prstGeom prst="rect">
            <a:avLst/>
          </a:prstGeom>
        </p:spPr>
      </p:pic>
      <p:sp>
        <p:nvSpPr>
          <p:cNvPr id="10" name="Right Arrow 4">
            <a:extLst>
              <a:ext uri="{FF2B5EF4-FFF2-40B4-BE49-F238E27FC236}">
                <a16:creationId xmlns:a16="http://schemas.microsoft.com/office/drawing/2014/main" id="{257F657B-DD02-4375-A093-BA68D1A84319}"/>
              </a:ext>
            </a:extLst>
          </p:cNvPr>
          <p:cNvSpPr/>
          <p:nvPr/>
        </p:nvSpPr>
        <p:spPr>
          <a:xfrm>
            <a:off x="677440" y="1949099"/>
            <a:ext cx="2055632" cy="47056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Out all day</a:t>
            </a:r>
          </a:p>
        </p:txBody>
      </p:sp>
      <p:sp>
        <p:nvSpPr>
          <p:cNvPr id="12" name="Right Arrow 4">
            <a:extLst>
              <a:ext uri="{FF2B5EF4-FFF2-40B4-BE49-F238E27FC236}">
                <a16:creationId xmlns:a16="http://schemas.microsoft.com/office/drawing/2014/main" id="{63C41685-0A1F-4588-8C00-46A48AEA46F1}"/>
              </a:ext>
            </a:extLst>
          </p:cNvPr>
          <p:cNvSpPr/>
          <p:nvPr/>
        </p:nvSpPr>
        <p:spPr>
          <a:xfrm>
            <a:off x="9545410" y="2304887"/>
            <a:ext cx="2055632" cy="47056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Popping in and out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5" name="Picture 4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1BD97BF-B937-4DC7-B069-10051B8C1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75"/>
            <a:ext cx="5499023" cy="3672754"/>
          </a:xfrm>
          <a:prstGeom prst="rect">
            <a:avLst/>
          </a:prstGeom>
        </p:spPr>
      </p:pic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DFAE38AA-9E75-48E0-9C49-50ED7CBF8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64" y="186532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A46E75-0FD6-426D-8CEE-592221B0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59" y="2173673"/>
            <a:ext cx="4813200" cy="294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F4D50-3AEF-46D0-A695-70A87FED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6143580" cy="430887"/>
          </a:xfrm>
        </p:spPr>
        <p:txBody>
          <a:bodyPr/>
          <a:lstStyle/>
          <a:p>
            <a:r>
              <a:rPr lang="en-GB" sz="2200" dirty="0"/>
              <a:t>The ‘best’ option varies from place to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2F3E5-D7BF-4390-8EA5-6F80A0D43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58259F-E8C4-41CD-B1C3-1CE6B432F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80" y="1187103"/>
            <a:ext cx="3511303" cy="1271019"/>
          </a:xfrm>
          <a:prstGeom prst="rect">
            <a:avLst/>
          </a:prstGeom>
        </p:spPr>
      </p:pic>
      <p:pic>
        <p:nvPicPr>
          <p:cNvPr id="6" name="Picture 5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1383E10C-E31B-4F55-9FCA-B130BAA75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24" y="2660363"/>
            <a:ext cx="5175222" cy="23530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ED17BA-5E22-441D-A1D3-28C44E8CD9E3}"/>
              </a:ext>
            </a:extLst>
          </p:cNvPr>
          <p:cNvSpPr/>
          <p:nvPr/>
        </p:nvSpPr>
        <p:spPr>
          <a:xfrm>
            <a:off x="5046360" y="3323491"/>
            <a:ext cx="2062184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How well insulated are the homes?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AACD2C-3CA4-4C96-913F-280C221A3061}"/>
              </a:ext>
            </a:extLst>
          </p:cNvPr>
          <p:cNvSpPr/>
          <p:nvPr/>
        </p:nvSpPr>
        <p:spPr>
          <a:xfrm>
            <a:off x="9798124" y="5382897"/>
            <a:ext cx="1879406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How many homes are there?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75AD4B-91B9-46A1-A471-E37B301315EE}"/>
              </a:ext>
            </a:extLst>
          </p:cNvPr>
          <p:cNvSpPr/>
          <p:nvPr/>
        </p:nvSpPr>
        <p:spPr>
          <a:xfrm>
            <a:off x="346124" y="2194876"/>
            <a:ext cx="2031887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What networks are there already?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6EA452-FB8C-4E4F-90C0-825B99037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5" y="5220897"/>
            <a:ext cx="900000" cy="9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E34B1-B0D9-4F84-9E67-A69FDCA2F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25" y="5220897"/>
            <a:ext cx="900000" cy="9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3DD868-74A0-4E55-A178-5EA45C14A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5220897"/>
            <a:ext cx="900000" cy="9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BBCA15-FCB4-491E-BF75-10E1D0CC2321}"/>
              </a:ext>
            </a:extLst>
          </p:cNvPr>
          <p:cNvSpPr/>
          <p:nvPr/>
        </p:nvSpPr>
        <p:spPr>
          <a:xfrm>
            <a:off x="5394000" y="6007099"/>
            <a:ext cx="1404000" cy="297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Gas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52B252-B46D-4365-8A24-4DB7B67ABAF2}"/>
              </a:ext>
            </a:extLst>
          </p:cNvPr>
          <p:cNvSpPr/>
          <p:nvPr/>
        </p:nvSpPr>
        <p:spPr>
          <a:xfrm>
            <a:off x="3679456" y="6010874"/>
            <a:ext cx="1404000" cy="297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Electricity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59DFD5-CC9A-42AC-A85A-1644D7075D77}"/>
              </a:ext>
            </a:extLst>
          </p:cNvPr>
          <p:cNvSpPr/>
          <p:nvPr/>
        </p:nvSpPr>
        <p:spPr>
          <a:xfrm>
            <a:off x="7108544" y="6007099"/>
            <a:ext cx="1404000" cy="297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District heat</a:t>
            </a:r>
          </a:p>
        </p:txBody>
      </p:sp>
    </p:spTree>
    <p:extLst>
      <p:ext uri="{BB962C8B-B14F-4D97-AF65-F5344CB8AC3E}">
        <p14:creationId xmlns:p14="http://schemas.microsoft.com/office/powerpoint/2010/main" val="29797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1C23-42E6-42DE-972A-FEC3E42E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5437371" cy="430887"/>
          </a:xfrm>
        </p:spPr>
        <p:txBody>
          <a:bodyPr/>
          <a:lstStyle/>
          <a:p>
            <a:r>
              <a:rPr lang="en-GB" sz="2200" dirty="0"/>
              <a:t>Couldn’t heat be more like TV or mobile?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E2809-2A16-4C9C-A15E-20E06761E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161D8B-1498-4B3E-A991-4B7DE5326270}"/>
              </a:ext>
            </a:extLst>
          </p:cNvPr>
          <p:cNvGrpSpPr/>
          <p:nvPr/>
        </p:nvGrpSpPr>
        <p:grpSpPr>
          <a:xfrm>
            <a:off x="1359504" y="1508543"/>
            <a:ext cx="8685742" cy="3840914"/>
            <a:chOff x="1359504" y="1508543"/>
            <a:chExt cx="8685742" cy="38409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15A01-F742-4B29-BE86-16040A2EF8C4}"/>
                </a:ext>
              </a:extLst>
            </p:cNvPr>
            <p:cNvGrpSpPr/>
            <p:nvPr/>
          </p:nvGrpSpPr>
          <p:grpSpPr>
            <a:xfrm>
              <a:off x="1359504" y="2181495"/>
              <a:ext cx="4682920" cy="2769341"/>
              <a:chOff x="778206" y="1737535"/>
              <a:chExt cx="5974863" cy="3533358"/>
            </a:xfrm>
          </p:grpSpPr>
          <p:pic>
            <p:nvPicPr>
              <p:cNvPr id="13" name="Picture 12" descr="A screenshot of a computer screen&#10;&#10;Description automatically generated">
                <a:extLst>
                  <a:ext uri="{FF2B5EF4-FFF2-40B4-BE49-F238E27FC236}">
                    <a16:creationId xmlns:a16="http://schemas.microsoft.com/office/drawing/2014/main" id="{2BAC1946-4CFA-4FAF-8E75-7B061A762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206" y="1737535"/>
                <a:ext cx="5974863" cy="3533358"/>
              </a:xfrm>
              <a:prstGeom prst="rect">
                <a:avLst/>
              </a:prstGeom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231E9FA5-90DB-4F4E-AC6F-6B62FBA4D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557" y="3032507"/>
                <a:ext cx="1996159" cy="539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EA935D53-A50A-4A11-A0E6-47401C27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1618" y="1508543"/>
              <a:ext cx="2443628" cy="3840914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73C6FE-CCFA-4F57-A298-0B94B0C4E728}"/>
              </a:ext>
            </a:extLst>
          </p:cNvPr>
          <p:cNvSpPr/>
          <p:nvPr/>
        </p:nvSpPr>
        <p:spPr>
          <a:xfrm>
            <a:off x="4997999" y="5801848"/>
            <a:ext cx="2061362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What if we bought heat as a service?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932139-2E8C-4DDB-9719-4A69050CB846}"/>
              </a:ext>
            </a:extLst>
          </p:cNvPr>
          <p:cNvGrpSpPr/>
          <p:nvPr/>
        </p:nvGrpSpPr>
        <p:grpSpPr>
          <a:xfrm>
            <a:off x="4765444" y="986496"/>
            <a:ext cx="2661111" cy="4885008"/>
            <a:chOff x="4765444" y="986496"/>
            <a:chExt cx="2661111" cy="48850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126AE8-5825-401D-B989-EFEFB2C39285}"/>
                </a:ext>
              </a:extLst>
            </p:cNvPr>
            <p:cNvGrpSpPr/>
            <p:nvPr/>
          </p:nvGrpSpPr>
          <p:grpSpPr>
            <a:xfrm>
              <a:off x="4765444" y="986496"/>
              <a:ext cx="2661111" cy="4885008"/>
              <a:chOff x="4589958" y="1082732"/>
              <a:chExt cx="2355085" cy="432323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24343E7-5C58-481C-9451-0CD13E25E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89958" y="1082732"/>
                <a:ext cx="2355085" cy="4323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2F87373-372A-4245-9DF4-54A73A347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28575" y="2902597"/>
                <a:ext cx="1791501" cy="19405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A3A7AC-699C-4EB4-BBAA-3E944C54B3AA}"/>
                </a:ext>
              </a:extLst>
            </p:cNvPr>
            <p:cNvSpPr/>
            <p:nvPr/>
          </p:nvSpPr>
          <p:spPr>
            <a:xfrm>
              <a:off x="4997999" y="5117054"/>
              <a:ext cx="2102048" cy="35682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39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1566-CA7D-4905-9DEC-156826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5" y="242534"/>
            <a:ext cx="6926955" cy="769441"/>
          </a:xfrm>
        </p:spPr>
        <p:txBody>
          <a:bodyPr/>
          <a:lstStyle/>
          <a:p>
            <a:r>
              <a:rPr lang="en-GB" sz="2200" dirty="0"/>
              <a:t>As long as you can get comfortable, for a fair price,</a:t>
            </a:r>
            <a:br>
              <a:rPr lang="en-GB" sz="2200" dirty="0"/>
            </a:br>
            <a:r>
              <a:rPr lang="en-GB" sz="2200" dirty="0"/>
              <a:t>do you really care what heating system you have?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4998-8545-4721-98BA-68896BA7F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BEE316-B833-41BD-AE6A-B65B56721D75}"/>
              </a:ext>
            </a:extLst>
          </p:cNvPr>
          <p:cNvGrpSpPr/>
          <p:nvPr/>
        </p:nvGrpSpPr>
        <p:grpSpPr>
          <a:xfrm>
            <a:off x="10758" y="3104222"/>
            <a:ext cx="4272783" cy="3753776"/>
            <a:chOff x="1147957" y="2303509"/>
            <a:chExt cx="5184205" cy="4554491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55F22666-2F3C-4460-98A2-35DEFDDD4542}"/>
                </a:ext>
              </a:extLst>
            </p:cNvPr>
            <p:cNvSpPr/>
            <p:nvPr/>
          </p:nvSpPr>
          <p:spPr>
            <a:xfrm>
              <a:off x="1539568" y="2303509"/>
              <a:ext cx="4792594" cy="2076021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 descr="A person holding his hand up&#10;&#10;Description automatically generated">
              <a:extLst>
                <a:ext uri="{FF2B5EF4-FFF2-40B4-BE49-F238E27FC236}">
                  <a16:creationId xmlns:a16="http://schemas.microsoft.com/office/drawing/2014/main" id="{A1A87253-DBDB-4914-8F79-1C2F3795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957" y="2690734"/>
              <a:ext cx="3317161" cy="41672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682181-96D7-477B-AAEE-9B4E24E3443C}"/>
                </a:ext>
              </a:extLst>
            </p:cNvPr>
            <p:cNvSpPr txBox="1"/>
            <p:nvPr/>
          </p:nvSpPr>
          <p:spPr>
            <a:xfrm>
              <a:off x="2615783" y="2780674"/>
              <a:ext cx="2975547" cy="100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What oven was this cooked in?</a:t>
              </a:r>
            </a:p>
          </p:txBody>
        </p:sp>
      </p:grpSp>
      <p:pic>
        <p:nvPicPr>
          <p:cNvPr id="13" name="Picture 12" descr="A person sitting on a couch&#10;&#10;Description automatically generated">
            <a:extLst>
              <a:ext uri="{FF2B5EF4-FFF2-40B4-BE49-F238E27FC236}">
                <a16:creationId xmlns:a16="http://schemas.microsoft.com/office/drawing/2014/main" id="{5CE97A83-AAE6-44EF-8293-F9119FC2A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908" y="2740990"/>
            <a:ext cx="8242092" cy="3753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3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2CB3-EDE2-49AA-92B0-73FF3B41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96" y="242534"/>
            <a:ext cx="7168735" cy="769441"/>
          </a:xfrm>
        </p:spPr>
        <p:txBody>
          <a:bodyPr/>
          <a:lstStyle/>
          <a:p>
            <a:r>
              <a:rPr lang="en-GB" sz="2200" dirty="0"/>
              <a:t>People can pick different plans,</a:t>
            </a:r>
            <a:br>
              <a:rPr lang="en-GB" sz="2200" dirty="0"/>
            </a:br>
            <a:r>
              <a:rPr lang="en-GB" sz="2200" dirty="0"/>
              <a:t>and leave their provider to make it low carbon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44D3-8EB4-4E46-869B-E0782D7ED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13994-E38F-4BB4-A257-6815BBC3FB0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11003-65FE-49BF-896C-82120F6F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639" y="1307458"/>
            <a:ext cx="1878435" cy="35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8AD69-22F0-49CA-A14F-814C79B1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153" y="1307459"/>
            <a:ext cx="1877365" cy="35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vintage photo of a person&#10;&#10;Description automatically generated">
            <a:extLst>
              <a:ext uri="{FF2B5EF4-FFF2-40B4-BE49-F238E27FC236}">
                <a16:creationId xmlns:a16="http://schemas.microsoft.com/office/drawing/2014/main" id="{DD8F2AA0-009E-4D99-91B1-792271FB1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154" y="2916575"/>
            <a:ext cx="4262846" cy="3627954"/>
          </a:xfrm>
          <a:prstGeom prst="rect">
            <a:avLst/>
          </a:prstGeom>
        </p:spPr>
      </p:pic>
      <p:pic>
        <p:nvPicPr>
          <p:cNvPr id="10" name="Picture 9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81A4B73-4F99-44CD-9563-DE1564D57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75"/>
            <a:ext cx="5499023" cy="3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C theme">
      <a:dk1>
        <a:sysClr val="windowText" lastClr="000000"/>
      </a:dk1>
      <a:lt1>
        <a:sysClr val="window" lastClr="FFFFFF"/>
      </a:lt1>
      <a:dk2>
        <a:srgbClr val="162C36"/>
      </a:dk2>
      <a:lt2>
        <a:srgbClr val="E7E6E6"/>
      </a:lt2>
      <a:accent1>
        <a:srgbClr val="EC6097"/>
      </a:accent1>
      <a:accent2>
        <a:srgbClr val="DBDD30"/>
      </a:accent2>
      <a:accent3>
        <a:srgbClr val="7FC9C9"/>
      </a:accent3>
      <a:accent4>
        <a:srgbClr val="E73458"/>
      </a:accent4>
      <a:accent5>
        <a:srgbClr val="4EAE33"/>
      </a:accent5>
      <a:accent6>
        <a:srgbClr val="162C36"/>
      </a:accent6>
      <a:hlink>
        <a:srgbClr val="0563C1"/>
      </a:hlink>
      <a:folHlink>
        <a:srgbClr val="CFCFCF"/>
      </a:folHlink>
    </a:clrScheme>
    <a:fontScheme name="ES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.03.19 Corporate slides FINAL.pptx" id="{C87831FA-E44F-4B61-9C55-A851714448C7}" vid="{46BA62B4-9868-403A-AE2D-2290BEAC29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F28B719350D4E975866CF46DA9419" ma:contentTypeVersion="13" ma:contentTypeDescription="Create a new document." ma:contentTypeScope="" ma:versionID="6b5d9b49527fea105e6fc502055374f9">
  <xsd:schema xmlns:xsd="http://www.w3.org/2001/XMLSchema" xmlns:xs="http://www.w3.org/2001/XMLSchema" xmlns:p="http://schemas.microsoft.com/office/2006/metadata/properties" xmlns:ns3="82dc8f87-1e48-437a-938c-bbc6b5da3f7c" xmlns:ns4="d07d082a-5c4b-4539-8eca-9ced8bac0f7b" targetNamespace="http://schemas.microsoft.com/office/2006/metadata/properties" ma:root="true" ma:fieldsID="1934f64c47c160d8018f212255131d9c" ns3:_="" ns4:_="">
    <xsd:import namespace="82dc8f87-1e48-437a-938c-bbc6b5da3f7c"/>
    <xsd:import namespace="d07d082a-5c4b-4539-8eca-9ced8bac0f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c8f87-1e48-437a-938c-bbc6b5da3f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082a-5c4b-4539-8eca-9ced8bac0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78FAD8-F13B-433F-AF6C-2B0EE1838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dc8f87-1e48-437a-938c-bbc6b5da3f7c"/>
    <ds:schemaRef ds:uri="d07d082a-5c4b-4539-8eca-9ced8bac0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348BC0-2315-42AD-926C-1B7F08657C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8830A-4541-4AD0-93E5-FD0E43BA121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05.03.19 Corporate slides FINAL</Template>
  <TotalTime>5134</TotalTime>
  <Words>282</Words>
  <Application>Microsoft Office PowerPoint</Application>
  <PresentationFormat>Widescreen</PresentationFormat>
  <Paragraphs>75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Climate Assembly UK Heat as a Service</vt:lpstr>
      <vt:lpstr>It’s hard for consumers to know what is best? </vt:lpstr>
      <vt:lpstr>PowerPoint Presentation</vt:lpstr>
      <vt:lpstr>Most people put up with problems</vt:lpstr>
      <vt:lpstr>People want very different things from their heating</vt:lpstr>
      <vt:lpstr>The ‘best’ option varies from place to place</vt:lpstr>
      <vt:lpstr>Couldn’t heat be more like TV or mobile? </vt:lpstr>
      <vt:lpstr>As long as you can get comfortable, for a fair price, do you really care what heating system you have? </vt:lpstr>
      <vt:lpstr>People can pick different plans, and leave their provider to make it low carbon</vt:lpstr>
      <vt:lpstr>Could heat as a service help us support people who are struggling?</vt:lpstr>
      <vt:lpstr>How can we make this happen?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slide deck</dc:title>
  <dc:creator>Nisha Shouan</dc:creator>
  <cp:lastModifiedBy>Matthew Lipson</cp:lastModifiedBy>
  <cp:revision>201</cp:revision>
  <dcterms:created xsi:type="dcterms:W3CDTF">2019-04-12T12:07:01Z</dcterms:created>
  <dcterms:modified xsi:type="dcterms:W3CDTF">2020-02-12T14:56:59Z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ea0546-b48f-44ab-82aa-59989f5d85cf_Enabled">
    <vt:lpwstr>True</vt:lpwstr>
  </property>
  <property fmtid="{D5CDD505-2E9C-101B-9397-08002B2CF9AE}" pid="3" name="MSIP_Label_cdea0546-b48f-44ab-82aa-59989f5d85cf_SiteId">
    <vt:lpwstr>532a5fd0-268c-48ff-b181-14740d5d430b</vt:lpwstr>
  </property>
  <property fmtid="{D5CDD505-2E9C-101B-9397-08002B2CF9AE}" pid="4" name="MSIP_Label_cdea0546-b48f-44ab-82aa-59989f5d85cf_Owner">
    <vt:lpwstr>Nisha.Shouan@es.catapult.org.uk</vt:lpwstr>
  </property>
  <property fmtid="{D5CDD505-2E9C-101B-9397-08002B2CF9AE}" pid="5" name="MSIP_Label_cdea0546-b48f-44ab-82aa-59989f5d85cf_SetDate">
    <vt:lpwstr>2018-06-27T15:40:45.0444864Z</vt:lpwstr>
  </property>
  <property fmtid="{D5CDD505-2E9C-101B-9397-08002B2CF9AE}" pid="6" name="MSIP_Label_cdea0546-b48f-44ab-82aa-59989f5d85cf_Name">
    <vt:lpwstr>Open</vt:lpwstr>
  </property>
  <property fmtid="{D5CDD505-2E9C-101B-9397-08002B2CF9AE}" pid="7" name="MSIP_Label_cdea0546-b48f-44ab-82aa-59989f5d85cf_Application">
    <vt:lpwstr>Microsoft Azure Information Protection</vt:lpwstr>
  </property>
  <property fmtid="{D5CDD505-2E9C-101B-9397-08002B2CF9AE}" pid="8" name="MSIP_Label_cdea0546-b48f-44ab-82aa-59989f5d85cf_Extended_MSFT_Method">
    <vt:lpwstr>Manual</vt:lpwstr>
  </property>
  <property fmtid="{D5CDD505-2E9C-101B-9397-08002B2CF9AE}" pid="9" name="Sensitivity">
    <vt:lpwstr>Open</vt:lpwstr>
  </property>
  <property fmtid="{D5CDD505-2E9C-101B-9397-08002B2CF9AE}" pid="10" name="ContentTypeId">
    <vt:lpwstr>0x0101008E3F28B719350D4E975866CF46DA9419</vt:lpwstr>
  </property>
</Properties>
</file>