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1" r:id="rId2"/>
    <p:sldMasterId id="2147483794" r:id="rId3"/>
  </p:sldMasterIdLst>
  <p:notesMasterIdLst>
    <p:notesMasterId r:id="rId11"/>
  </p:notesMasterIdLst>
  <p:sldIdLst>
    <p:sldId id="266" r:id="rId4"/>
    <p:sldId id="503" r:id="rId5"/>
    <p:sldId id="270" r:id="rId6"/>
    <p:sldId id="272" r:id="rId7"/>
    <p:sldId id="268" r:id="rId8"/>
    <p:sldId id="273" r:id="rId9"/>
    <p:sldId id="271" r:id="rId10"/>
  </p:sldIdLst>
  <p:sldSz cx="9144000" cy="5143500" type="screen16x9"/>
  <p:notesSz cx="6858000" cy="9144000"/>
  <p:defaultTextStyle>
    <a:defPPr>
      <a:defRPr lang="en-US"/>
    </a:defPPr>
    <a:lvl1pPr marL="0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5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9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2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771" autoAdjust="0"/>
  </p:normalViewPr>
  <p:slideViewPr>
    <p:cSldViewPr snapToGrid="0" snapToObjects="1">
      <p:cViewPr>
        <p:scale>
          <a:sx n="64" d="100"/>
          <a:sy n="64" d="100"/>
        </p:scale>
        <p:origin x="3544" y="1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5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9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2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C92D0-5878-4638-8DE1-08CFB064B9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647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>
            <a:lvl1pPr marL="0" indent="-269945">
              <a:buFont typeface="+mj-lt"/>
              <a:buAutoNum type="arabicPeriod"/>
              <a:defRPr/>
            </a:lvl1pPr>
            <a:lvl2pPr marL="539879" indent="-269945">
              <a:buFont typeface="+mj-lt"/>
              <a:buAutoNum type="arabicPeriod"/>
              <a:defRPr/>
            </a:lvl2pPr>
            <a:lvl3pPr marL="809820" indent="-269945">
              <a:buFont typeface="+mj-lt"/>
              <a:buAutoNum type="arabicPeriod"/>
              <a:defRPr/>
            </a:lvl3pPr>
            <a:lvl4pPr marL="1079757" indent="-269945">
              <a:buFont typeface="+mj-lt"/>
              <a:buAutoNum type="arabicPeriod"/>
              <a:defRPr/>
            </a:lvl4pPr>
            <a:lvl5pPr marL="1349702" indent="-2699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647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2D149B-FB3E-4F3C-91FC-502E6E33681F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8F4A85-93A7-4E9A-B2AF-E4854A2ED6B1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42DA99-6BA4-4DA7-8651-80752B5462FE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AFC50-E6B6-4E43-B4E7-F9E2A95E63EC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0E0E93-EEE6-4D51-9F5C-4F52ACDE3916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9" y="830283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7953F-2CEC-49FD-9143-A18FFEBAE699}"/>
              </a:ext>
            </a:extLst>
          </p:cNvPr>
          <p:cNvGrpSpPr/>
          <p:nvPr userDrawn="1"/>
        </p:nvGrpSpPr>
        <p:grpSpPr>
          <a:xfrm>
            <a:off x="1177655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07A0F4-C136-4AFC-ACF9-D497162F1EA0}"/>
              </a:ext>
            </a:extLst>
          </p:cNvPr>
          <p:cNvGrpSpPr/>
          <p:nvPr userDrawn="1"/>
        </p:nvGrpSpPr>
        <p:grpSpPr>
          <a:xfrm>
            <a:off x="1177655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34D91D-A186-4D05-BFD3-C949F892CB38}"/>
              </a:ext>
            </a:extLst>
          </p:cNvPr>
          <p:cNvGrpSpPr/>
          <p:nvPr userDrawn="1"/>
        </p:nvGrpSpPr>
        <p:grpSpPr>
          <a:xfrm>
            <a:off x="1177655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A640D0-5A86-41DF-87EE-1C11B56E8945}"/>
              </a:ext>
            </a:extLst>
          </p:cNvPr>
          <p:cNvGrpSpPr/>
          <p:nvPr userDrawn="1"/>
        </p:nvGrpSpPr>
        <p:grpSpPr>
          <a:xfrm>
            <a:off x="672094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BDF4D-D449-4B3A-A181-D7EBF1520D39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xmlns="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xmlns="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xmlns="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:a16="http://schemas.microsoft.com/office/drawing/2014/main" xmlns="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xmlns="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7DFB3E-CCDD-42C2-8947-D4DB09500896}"/>
              </a:ext>
            </a:extLst>
          </p:cNvPr>
          <p:cNvGrpSpPr/>
          <p:nvPr userDrawn="1"/>
        </p:nvGrpSpPr>
        <p:grpSpPr>
          <a:xfrm>
            <a:off x="685811" y="11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96F09B-1F32-4067-B80B-4684EDE36A9E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3513D-D459-4A26-A468-AB830834F0DA}"/>
              </a:ext>
            </a:extLst>
          </p:cNvPr>
          <p:cNvGrpSpPr/>
          <p:nvPr userDrawn="1"/>
        </p:nvGrpSpPr>
        <p:grpSpPr>
          <a:xfrm>
            <a:off x="685811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6140CF-DC17-4C8C-9613-F6EA622E2EE1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C5D12E-DB67-4958-8D99-A3B81751DFE3}"/>
              </a:ext>
            </a:extLst>
          </p:cNvPr>
          <p:cNvGrpSpPr/>
          <p:nvPr userDrawn="1"/>
        </p:nvGrpSpPr>
        <p:grpSpPr>
          <a:xfrm>
            <a:off x="685811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C11AF5-FE73-497F-836F-C894AEFF5F39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A705DD-56ED-4F54-AA91-35E616D4BC13}"/>
              </a:ext>
            </a:extLst>
          </p:cNvPr>
          <p:cNvGrpSpPr/>
          <p:nvPr userDrawn="1"/>
        </p:nvGrpSpPr>
        <p:grpSpPr>
          <a:xfrm>
            <a:off x="685811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EDC421-108E-4B62-8C43-E5D1190D267C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4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85" indent="0">
              <a:buNone/>
              <a:defRPr sz="1800" b="1"/>
            </a:lvl3pPr>
            <a:lvl4pPr marL="1371124" indent="0">
              <a:buNone/>
              <a:defRPr sz="1600" b="1"/>
            </a:lvl4pPr>
            <a:lvl5pPr marL="1828169" indent="0">
              <a:buNone/>
              <a:defRPr sz="1600" b="1"/>
            </a:lvl5pPr>
            <a:lvl6pPr marL="2285202" indent="0">
              <a:buNone/>
              <a:defRPr sz="1600" b="1"/>
            </a:lvl6pPr>
            <a:lvl7pPr marL="274223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2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34" indent="0">
              <a:buNone/>
              <a:defRPr sz="2800"/>
            </a:lvl2pPr>
            <a:lvl3pPr marL="914085" indent="0">
              <a:buNone/>
              <a:defRPr sz="2400"/>
            </a:lvl3pPr>
            <a:lvl4pPr marL="1371124" indent="0">
              <a:buNone/>
              <a:defRPr sz="2000"/>
            </a:lvl4pPr>
            <a:lvl5pPr marL="1828169" indent="0">
              <a:buNone/>
              <a:defRPr sz="2000"/>
            </a:lvl5pPr>
            <a:lvl6pPr marL="2285202" indent="0">
              <a:buNone/>
              <a:defRPr sz="2000"/>
            </a:lvl6pPr>
            <a:lvl7pPr marL="2742236" indent="0">
              <a:buNone/>
              <a:defRPr sz="2000"/>
            </a:lvl7pPr>
            <a:lvl8pPr marL="3199280" indent="0">
              <a:buNone/>
              <a:defRPr sz="2000"/>
            </a:lvl8pPr>
            <a:lvl9pPr marL="36563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85" indent="0">
              <a:buNone/>
              <a:defRPr sz="1000"/>
            </a:lvl3pPr>
            <a:lvl4pPr marL="1371124" indent="0">
              <a:buNone/>
              <a:defRPr sz="900"/>
            </a:lvl4pPr>
            <a:lvl5pPr marL="1828169" indent="0">
              <a:buNone/>
              <a:defRPr sz="900"/>
            </a:lvl5pPr>
            <a:lvl6pPr marL="2285202" indent="0">
              <a:buNone/>
              <a:defRPr sz="900"/>
            </a:lvl6pPr>
            <a:lvl7pPr marL="2742236" indent="0">
              <a:buNone/>
              <a:defRPr sz="900"/>
            </a:lvl7pPr>
            <a:lvl8pPr marL="3199280" indent="0">
              <a:buNone/>
              <a:defRPr sz="900"/>
            </a:lvl8pPr>
            <a:lvl9pPr marL="365632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6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6453-1A85-1A4D-B004-9839DC75E01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03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45703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7" indent="-285652" algn="l" defTabSz="45703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2" indent="-228516" algn="l" defTabSz="45703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6" algn="l" defTabSz="45703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85" indent="-228516" algn="l" defTabSz="45703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6" algn="l" defTabSz="4570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16" algn="l" defTabSz="4570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3" indent="-228516" algn="l" defTabSz="4570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2" indent="-228516" algn="l" defTabSz="4570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457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5" algn="l" defTabSz="457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457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9" algn="l" defTabSz="457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2" algn="l" defTabSz="457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6" algn="l" defTabSz="457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0" algn="l" defTabSz="457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647"/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647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647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55" indent="-202455" algn="l" defTabSz="68564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10" indent="-202455" algn="l" defTabSz="685647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365" indent="-202455" algn="l" defTabSz="685647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820" indent="-202455" algn="l" defTabSz="685647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275" indent="-202455" algn="l" defTabSz="685647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63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10" indent="-202450" algn="l" defTabSz="68563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895" indent="-202450" algn="l" defTabSz="685630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840" indent="-202450" algn="l" defTabSz="68563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789" indent="-202450" algn="l" defTabSz="685630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730" indent="-202450" algn="l" defTabSz="68563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48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8873" y="915566"/>
            <a:ext cx="8229600" cy="28083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Net zero agriculture by 2040</a:t>
            </a:r>
          </a:p>
          <a:p>
            <a:pPr algn="l"/>
            <a:endParaRPr lang="en-GB" dirty="0"/>
          </a:p>
          <a:p>
            <a:pPr algn="l"/>
            <a:r>
              <a:rPr lang="en-GB" sz="3200" dirty="0"/>
              <a:t>Ceris Jones, NFU</a:t>
            </a:r>
          </a:p>
          <a:p>
            <a:pPr algn="l"/>
            <a:r>
              <a:rPr lang="en-GB" sz="2800" dirty="0"/>
              <a:t>Climate Assembly, 9</a:t>
            </a:r>
            <a:r>
              <a:rPr lang="en-GB" sz="2800" baseline="30000" dirty="0"/>
              <a:t>th</a:t>
            </a:r>
            <a:r>
              <a:rPr lang="en-GB" sz="2800" dirty="0"/>
              <a:t> February 2020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49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Net zero agriculture by 2040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Producing the most climate-friendly food in the world by: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Reducing our emissions by being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362078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rd of cattle standing on top of a lush green field&#10;&#10;Description automatically generated">
            <a:extLst>
              <a:ext uri="{FF2B5EF4-FFF2-40B4-BE49-F238E27FC236}">
                <a16:creationId xmlns:a16="http://schemas.microsoft.com/office/drawing/2014/main" xmlns="" id="{6F48752D-E97A-4AE5-A5EF-73B88DD41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43"/>
            <a:ext cx="5719785" cy="3024336"/>
          </a:xfrm>
          <a:prstGeom prst="rect">
            <a:avLst/>
          </a:prstGeom>
        </p:spPr>
      </p:pic>
      <p:pic>
        <p:nvPicPr>
          <p:cNvPr id="3" name="Picture 2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DDFCDD70-78E5-45D7-9CD7-0071F1E24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726"/>
            <a:ext cx="4674096" cy="2629179"/>
          </a:xfrm>
          <a:prstGeom prst="rect">
            <a:avLst/>
          </a:prstGeom>
        </p:spPr>
      </p:pic>
      <p:pic>
        <p:nvPicPr>
          <p:cNvPr id="9" name="Picture 8" descr="A picture containing cow, black, grass, animal&#10;&#10;Description automatically generated">
            <a:extLst>
              <a:ext uri="{FF2B5EF4-FFF2-40B4-BE49-F238E27FC236}">
                <a16:creationId xmlns:a16="http://schemas.microsoft.com/office/drawing/2014/main" xmlns="" id="{B8328906-C2CC-4539-9E06-1CCF156D6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34963"/>
            <a:ext cx="5178150" cy="3449942"/>
          </a:xfrm>
          <a:prstGeom prst="rect">
            <a:avLst/>
          </a:prstGeom>
        </p:spPr>
      </p:pic>
      <p:pic>
        <p:nvPicPr>
          <p:cNvPr id="11" name="Picture 10" descr="A close up of a tree&#10;&#10;Description automatically generated">
            <a:extLst>
              <a:ext uri="{FF2B5EF4-FFF2-40B4-BE49-F238E27FC236}">
                <a16:creationId xmlns:a16="http://schemas.microsoft.com/office/drawing/2014/main" xmlns="" id="{D898A324-2660-4CAD-9410-CEA06D595D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85" y="54595"/>
            <a:ext cx="3166269" cy="47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Net zero agriculture by 2040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Producing the most climate-friendly food in the world by: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Reducing our emissions by being more efficient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Storing carbon on farmland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67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D42B3A9-4C03-4472-B421-C019F0535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3" r="11514"/>
          <a:stretch/>
        </p:blipFill>
        <p:spPr bwMode="auto">
          <a:xfrm>
            <a:off x="572269" y="334727"/>
            <a:ext cx="3675108" cy="41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xmlns="" id="{2EC7C187-AFA5-44C7-985F-E2C43222F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06" y="0"/>
            <a:ext cx="3313957" cy="2584888"/>
          </a:xfrm>
          <a:prstGeom prst="rect">
            <a:avLst/>
          </a:prstGeom>
        </p:spPr>
      </p:pic>
      <p:pic>
        <p:nvPicPr>
          <p:cNvPr id="10" name="Picture 9" descr="A close up of a dry grass field&#10;&#10;Description automatically generated">
            <a:extLst>
              <a:ext uri="{FF2B5EF4-FFF2-40B4-BE49-F238E27FC236}">
                <a16:creationId xmlns:a16="http://schemas.microsoft.com/office/drawing/2014/main" xmlns="" id="{C7904F79-B4D6-4BB9-B689-AA0A54A1C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04" y="-22082"/>
            <a:ext cx="3905525" cy="2602056"/>
          </a:xfrm>
          <a:prstGeom prst="rect">
            <a:avLst/>
          </a:prstGeom>
        </p:spPr>
      </p:pic>
      <p:pic>
        <p:nvPicPr>
          <p:cNvPr id="8" name="Picture 7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xmlns="" id="{0561C076-82C6-4375-90CA-A8CC5359E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55455"/>
            <a:ext cx="3675108" cy="2448541"/>
          </a:xfrm>
          <a:prstGeom prst="rect">
            <a:avLst/>
          </a:prstGeom>
        </p:spPr>
      </p:pic>
      <p:pic>
        <p:nvPicPr>
          <p:cNvPr id="3" name="Picture 2" descr="A herd of cattle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B7531A9E-0683-4B2F-BD80-1AEA0F0DC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31512"/>
            <a:ext cx="3682992" cy="22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Net zero agriculture by 2040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Producing the most climate-friendly food in the world by: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Reducing our emissions by being more efficient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Storing carbon on farmland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Boosting renewable energy and helping to build a zero carbon economy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06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ry grass field&#10;&#10;Description automatically generated">
            <a:extLst>
              <a:ext uri="{FF2B5EF4-FFF2-40B4-BE49-F238E27FC236}">
                <a16:creationId xmlns:a16="http://schemas.microsoft.com/office/drawing/2014/main" xmlns="" id="{B6BF78BA-072A-43C3-A559-C2B2A4A7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" y="20450"/>
            <a:ext cx="5517232" cy="4137924"/>
          </a:xfrm>
          <a:prstGeom prst="rect">
            <a:avLst/>
          </a:prstGeom>
        </p:spPr>
      </p:pic>
      <p:pic>
        <p:nvPicPr>
          <p:cNvPr id="5" name="Picture 4" descr="A picture containing sheep, standing, small, field&#10;&#10;Description automatically generated">
            <a:extLst>
              <a:ext uri="{FF2B5EF4-FFF2-40B4-BE49-F238E27FC236}">
                <a16:creationId xmlns:a16="http://schemas.microsoft.com/office/drawing/2014/main" xmlns="" id="{D7210D86-45E3-4021-9330-02343C0C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63721"/>
            <a:ext cx="5682208" cy="37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3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101</Words>
  <Application>Microsoft Macintosh PowerPoint</Application>
  <PresentationFormat>On-screen Show (16:9)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Jacobs Chronos</vt:lpstr>
      <vt:lpstr>JacobsChronos</vt:lpstr>
      <vt:lpstr>Wingdings</vt:lpstr>
      <vt:lpstr>Office Theme</vt:lpstr>
      <vt:lpstr>Custom Design</vt:lpstr>
      <vt:lpstr>3_Map</vt:lpstr>
      <vt:lpstr>PowerPoint Presentation</vt:lpstr>
      <vt:lpstr>Net zero agriculture by 2040</vt:lpstr>
      <vt:lpstr>PowerPoint Presentation</vt:lpstr>
      <vt:lpstr>Net zero agriculture by 2040</vt:lpstr>
      <vt:lpstr>PowerPoint Presentation</vt:lpstr>
      <vt:lpstr>Net zero agriculture by 2040</vt:lpstr>
      <vt:lpstr>PowerPoint Presentation</vt:lpstr>
    </vt:vector>
  </TitlesOfParts>
  <Company>Involve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Microsoft Office User</cp:lastModifiedBy>
  <cp:revision>156</cp:revision>
  <dcterms:created xsi:type="dcterms:W3CDTF">2020-01-18T09:46:56Z</dcterms:created>
  <dcterms:modified xsi:type="dcterms:W3CDTF">2020-02-11T11:47:21Z</dcterms:modified>
</cp:coreProperties>
</file>