
<file path=[Content_Types].xml><?xml version="1.0" encoding="utf-8"?>
<Types xmlns="http://schemas.openxmlformats.org/package/2006/content-types">
  <Default Extension="xml" ContentType="application/xml"/>
  <Default Extension="jpeg" ContentType="image/jpeg"/>
  <Default Extension="jpg" ContentType="image/jpeg"/>
  <Default Extension="jfif" ContentType="image/jpeg"/>
  <Default Extension="tiff" ContentType="image/tiff"/>
  <Default Extension="rels" ContentType="application/vnd.openxmlformats-package.relationships+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1"/>
    <p:sldMasterId id="2147483794" r:id="rId2"/>
    <p:sldMasterId id="2147483906" r:id="rId3"/>
  </p:sldMasterIdLst>
  <p:notesMasterIdLst>
    <p:notesMasterId r:id="rId11"/>
  </p:notesMasterIdLst>
  <p:sldIdLst>
    <p:sldId id="421" r:id="rId4"/>
    <p:sldId id="422" r:id="rId5"/>
    <p:sldId id="423" r:id="rId6"/>
    <p:sldId id="424" r:id="rId7"/>
    <p:sldId id="425" r:id="rId8"/>
    <p:sldId id="426" r:id="rId9"/>
    <p:sldId id="427" r:id="rId10"/>
  </p:sldIdLst>
  <p:sldSz cx="9144000" cy="5143500" type="screen16x9"/>
  <p:notesSz cx="6858000" cy="9144000"/>
  <p:defaultTextStyle>
    <a:defPPr>
      <a:defRPr lang="en-US"/>
    </a:defPPr>
    <a:lvl1pPr marL="0" algn="l" defTabSz="456974" rtl="0" eaLnBrk="1" latinLnBrk="0" hangingPunct="1">
      <a:defRPr sz="1800" kern="1200">
        <a:solidFill>
          <a:schemeClr val="tx1"/>
        </a:solidFill>
        <a:latin typeface="+mn-lt"/>
        <a:ea typeface="+mn-ea"/>
        <a:cs typeface="+mn-cs"/>
      </a:defRPr>
    </a:lvl1pPr>
    <a:lvl2pPr marL="456974" algn="l" defTabSz="456974" rtl="0" eaLnBrk="1" latinLnBrk="0" hangingPunct="1">
      <a:defRPr sz="1800" kern="1200">
        <a:solidFill>
          <a:schemeClr val="tx1"/>
        </a:solidFill>
        <a:latin typeface="+mn-lt"/>
        <a:ea typeface="+mn-ea"/>
        <a:cs typeface="+mn-cs"/>
      </a:defRPr>
    </a:lvl2pPr>
    <a:lvl3pPr marL="913973" algn="l" defTabSz="456974" rtl="0" eaLnBrk="1" latinLnBrk="0" hangingPunct="1">
      <a:defRPr sz="1800" kern="1200">
        <a:solidFill>
          <a:schemeClr val="tx1"/>
        </a:solidFill>
        <a:latin typeface="+mn-lt"/>
        <a:ea typeface="+mn-ea"/>
        <a:cs typeface="+mn-cs"/>
      </a:defRPr>
    </a:lvl3pPr>
    <a:lvl4pPr marL="1370954" algn="l" defTabSz="456974" rtl="0" eaLnBrk="1" latinLnBrk="0" hangingPunct="1">
      <a:defRPr sz="1800" kern="1200">
        <a:solidFill>
          <a:schemeClr val="tx1"/>
        </a:solidFill>
        <a:latin typeface="+mn-lt"/>
        <a:ea typeface="+mn-ea"/>
        <a:cs typeface="+mn-cs"/>
      </a:defRPr>
    </a:lvl4pPr>
    <a:lvl5pPr marL="1827944" algn="l" defTabSz="456974" rtl="0" eaLnBrk="1" latinLnBrk="0" hangingPunct="1">
      <a:defRPr sz="1800" kern="1200">
        <a:solidFill>
          <a:schemeClr val="tx1"/>
        </a:solidFill>
        <a:latin typeface="+mn-lt"/>
        <a:ea typeface="+mn-ea"/>
        <a:cs typeface="+mn-cs"/>
      </a:defRPr>
    </a:lvl5pPr>
    <a:lvl6pPr marL="2284917" algn="l" defTabSz="456974" rtl="0" eaLnBrk="1" latinLnBrk="0" hangingPunct="1">
      <a:defRPr sz="1800" kern="1200">
        <a:solidFill>
          <a:schemeClr val="tx1"/>
        </a:solidFill>
        <a:latin typeface="+mn-lt"/>
        <a:ea typeface="+mn-ea"/>
        <a:cs typeface="+mn-cs"/>
      </a:defRPr>
    </a:lvl6pPr>
    <a:lvl7pPr marL="2741891" algn="l" defTabSz="456974" rtl="0" eaLnBrk="1" latinLnBrk="0" hangingPunct="1">
      <a:defRPr sz="1800" kern="1200">
        <a:solidFill>
          <a:schemeClr val="tx1"/>
        </a:solidFill>
        <a:latin typeface="+mn-lt"/>
        <a:ea typeface="+mn-ea"/>
        <a:cs typeface="+mn-cs"/>
      </a:defRPr>
    </a:lvl7pPr>
    <a:lvl8pPr marL="3198880" algn="l" defTabSz="456974" rtl="0" eaLnBrk="1" latinLnBrk="0" hangingPunct="1">
      <a:defRPr sz="1800" kern="1200">
        <a:solidFill>
          <a:schemeClr val="tx1"/>
        </a:solidFill>
        <a:latin typeface="+mn-lt"/>
        <a:ea typeface="+mn-ea"/>
        <a:cs typeface="+mn-cs"/>
      </a:defRPr>
    </a:lvl8pPr>
    <a:lvl9pPr marL="3655862" algn="l" defTabSz="45697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1771" autoAdjust="0"/>
  </p:normalViewPr>
  <p:slideViewPr>
    <p:cSldViewPr snapToGrid="0" snapToObjects="1">
      <p:cViewPr varScale="1">
        <p:scale>
          <a:sx n="123" d="100"/>
          <a:sy n="123" d="100"/>
        </p:scale>
        <p:origin x="1864" y="17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2/11/20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6974" rtl="0" eaLnBrk="1" latinLnBrk="0" hangingPunct="1">
      <a:defRPr sz="1200" kern="1200">
        <a:solidFill>
          <a:schemeClr val="tx1"/>
        </a:solidFill>
        <a:latin typeface="+mn-lt"/>
        <a:ea typeface="+mn-ea"/>
        <a:cs typeface="+mn-cs"/>
      </a:defRPr>
    </a:lvl1pPr>
    <a:lvl2pPr marL="456974" algn="l" defTabSz="456974" rtl="0" eaLnBrk="1" latinLnBrk="0" hangingPunct="1">
      <a:defRPr sz="1200" kern="1200">
        <a:solidFill>
          <a:schemeClr val="tx1"/>
        </a:solidFill>
        <a:latin typeface="+mn-lt"/>
        <a:ea typeface="+mn-ea"/>
        <a:cs typeface="+mn-cs"/>
      </a:defRPr>
    </a:lvl2pPr>
    <a:lvl3pPr marL="913973" algn="l" defTabSz="456974" rtl="0" eaLnBrk="1" latinLnBrk="0" hangingPunct="1">
      <a:defRPr sz="1200" kern="1200">
        <a:solidFill>
          <a:schemeClr val="tx1"/>
        </a:solidFill>
        <a:latin typeface="+mn-lt"/>
        <a:ea typeface="+mn-ea"/>
        <a:cs typeface="+mn-cs"/>
      </a:defRPr>
    </a:lvl3pPr>
    <a:lvl4pPr marL="1370954" algn="l" defTabSz="456974" rtl="0" eaLnBrk="1" latinLnBrk="0" hangingPunct="1">
      <a:defRPr sz="1200" kern="1200">
        <a:solidFill>
          <a:schemeClr val="tx1"/>
        </a:solidFill>
        <a:latin typeface="+mn-lt"/>
        <a:ea typeface="+mn-ea"/>
        <a:cs typeface="+mn-cs"/>
      </a:defRPr>
    </a:lvl4pPr>
    <a:lvl5pPr marL="1827944" algn="l" defTabSz="456974" rtl="0" eaLnBrk="1" latinLnBrk="0" hangingPunct="1">
      <a:defRPr sz="1200" kern="1200">
        <a:solidFill>
          <a:schemeClr val="tx1"/>
        </a:solidFill>
        <a:latin typeface="+mn-lt"/>
        <a:ea typeface="+mn-ea"/>
        <a:cs typeface="+mn-cs"/>
      </a:defRPr>
    </a:lvl5pPr>
    <a:lvl6pPr marL="2284917" algn="l" defTabSz="456974" rtl="0" eaLnBrk="1" latinLnBrk="0" hangingPunct="1">
      <a:defRPr sz="1200" kern="1200">
        <a:solidFill>
          <a:schemeClr val="tx1"/>
        </a:solidFill>
        <a:latin typeface="+mn-lt"/>
        <a:ea typeface="+mn-ea"/>
        <a:cs typeface="+mn-cs"/>
      </a:defRPr>
    </a:lvl6pPr>
    <a:lvl7pPr marL="2741891" algn="l" defTabSz="456974" rtl="0" eaLnBrk="1" latinLnBrk="0" hangingPunct="1">
      <a:defRPr sz="1200" kern="1200">
        <a:solidFill>
          <a:schemeClr val="tx1"/>
        </a:solidFill>
        <a:latin typeface="+mn-lt"/>
        <a:ea typeface="+mn-ea"/>
        <a:cs typeface="+mn-cs"/>
      </a:defRPr>
    </a:lvl7pPr>
    <a:lvl8pPr marL="3198880" algn="l" defTabSz="456974" rtl="0" eaLnBrk="1" latinLnBrk="0" hangingPunct="1">
      <a:defRPr sz="1200" kern="1200">
        <a:solidFill>
          <a:schemeClr val="tx1"/>
        </a:solidFill>
        <a:latin typeface="+mn-lt"/>
        <a:ea typeface="+mn-ea"/>
        <a:cs typeface="+mn-cs"/>
      </a:defRPr>
    </a:lvl8pPr>
    <a:lvl9pPr marL="3655862" algn="l" defTabSz="45697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Again, recall that the UK’s Net Zero legislation doesn’t require us to reduce our overseas emissions, but if we want to play our full part in tackling climate change effectively we need to consider our wider contribution to global emissions too.</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Food systems are global, and we import and export a large amount of food, and animal feed; they are also under increasing pressure from climate change and growing demand from population growth, so decisions about food in reaching net zero need to bear in mind these wider changes. </a:t>
            </a:r>
          </a:p>
          <a:p>
            <a:endParaRPr lang="en-US" dirty="0"/>
          </a:p>
        </p:txBody>
      </p:sp>
      <p:sp>
        <p:nvSpPr>
          <p:cNvPr id="4" name="Slide Number Placeholder 3"/>
          <p:cNvSpPr>
            <a:spLocks noGrp="1"/>
          </p:cNvSpPr>
          <p:nvPr>
            <p:ph type="sldNum" sz="quarter" idx="5"/>
          </p:nvPr>
        </p:nvSpPr>
        <p:spPr/>
        <p:txBody>
          <a:bodyPr/>
          <a:lstStyle/>
          <a:p>
            <a:fld id="{FB636981-3B71-2B47-8CA2-620E839ED97D}" type="slidenum">
              <a:rPr lang="en-US" smtClean="0">
                <a:solidFill>
                  <a:prstClr val="black"/>
                </a:solidFill>
                <a:latin typeface="Calibri"/>
              </a:rPr>
              <a:pPr/>
              <a:t>5</a:t>
            </a:fld>
            <a:endParaRPr lang="en-US">
              <a:solidFill>
                <a:prstClr val="black"/>
              </a:solidFill>
              <a:latin typeface="Calibri"/>
            </a:endParaRPr>
          </a:p>
        </p:txBody>
      </p:sp>
    </p:spTree>
    <p:extLst>
      <p:ext uri="{BB962C8B-B14F-4D97-AF65-F5344CB8AC3E}">
        <p14:creationId xmlns:p14="http://schemas.microsoft.com/office/powerpoint/2010/main" val="3978905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(i.e., reductions will need to be greater without NETs)</a:t>
            </a:r>
          </a:p>
          <a:p>
            <a:endParaRPr lang="en-US" dirty="0"/>
          </a:p>
        </p:txBody>
      </p:sp>
      <p:sp>
        <p:nvSpPr>
          <p:cNvPr id="4" name="Slide Number Placeholder 3"/>
          <p:cNvSpPr>
            <a:spLocks noGrp="1"/>
          </p:cNvSpPr>
          <p:nvPr>
            <p:ph type="sldNum" sz="quarter" idx="5"/>
          </p:nvPr>
        </p:nvSpPr>
        <p:spPr/>
        <p:txBody>
          <a:bodyPr/>
          <a:lstStyle/>
          <a:p>
            <a:fld id="{FB636981-3B71-2B47-8CA2-620E839ED97D}" type="slidenum">
              <a:rPr lang="en-US" smtClean="0">
                <a:solidFill>
                  <a:prstClr val="black"/>
                </a:solidFill>
                <a:latin typeface="Calibri"/>
              </a:rPr>
              <a:pPr/>
              <a:t>6</a:t>
            </a:fld>
            <a:endParaRPr lang="en-US">
              <a:solidFill>
                <a:prstClr val="black"/>
              </a:solidFill>
              <a:latin typeface="Calibri"/>
            </a:endParaRPr>
          </a:p>
        </p:txBody>
      </p:sp>
    </p:spTree>
    <p:extLst>
      <p:ext uri="{BB962C8B-B14F-4D97-AF65-F5344CB8AC3E}">
        <p14:creationId xmlns:p14="http://schemas.microsoft.com/office/powerpoint/2010/main" val="85838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3" Type="http://schemas.openxmlformats.org/officeDocument/2006/relationships/image" Target="../media/image12.png"/><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 xmlns:a16="http://schemas.microsoft.com/office/drawing/2014/main"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59" tIns="34289" rIns="68559" bIns="34289" rtlCol="0" anchor="ctr"/>
          <a:lstStyle/>
          <a:p>
            <a:pPr algn="ctr" defTabSz="685562"/>
            <a:endParaRPr lang="en-US" sz="1400">
              <a:solidFill>
                <a:srgbClr val="FFFFFF"/>
              </a:solidFill>
              <a:latin typeface="Jacobs Chronos"/>
            </a:endParaRPr>
          </a:p>
        </p:txBody>
      </p:sp>
      <p:cxnSp>
        <p:nvCxnSpPr>
          <p:cNvPr id="15" name="Straight Connector 14">
            <a:extLst>
              <a:ext uri="{FF2B5EF4-FFF2-40B4-BE49-F238E27FC236}">
                <a16:creationId xmlns="" xmlns:a16="http://schemas.microsoft.com/office/drawing/2014/main"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 xmlns:a16="http://schemas.microsoft.com/office/drawing/2014/main" id="{3942DA99-6BA4-4DA7-8651-80752B5462FE}"/>
              </a:ext>
            </a:extLst>
          </p:cNvPr>
          <p:cNvGrpSpPr/>
          <p:nvPr userDrawn="1"/>
        </p:nvGrpSpPr>
        <p:grpSpPr>
          <a:xfrm>
            <a:off x="2" y="5006340"/>
            <a:ext cx="9152097" cy="137160"/>
            <a:chOff x="0" y="5303520"/>
            <a:chExt cx="12202796" cy="594360"/>
          </a:xfrm>
        </p:grpSpPr>
        <p:sp>
          <p:nvSpPr>
            <p:cNvPr id="15" name="Rectangle 14">
              <a:extLst>
                <a:ext uri="{FF2B5EF4-FFF2-40B4-BE49-F238E27FC236}">
                  <a16:creationId xmlns="" xmlns:a16="http://schemas.microsoft.com/office/drawing/2014/main"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6" name="Rectangle 15">
              <a:extLst>
                <a:ext uri="{FF2B5EF4-FFF2-40B4-BE49-F238E27FC236}">
                  <a16:creationId xmlns="" xmlns:a16="http://schemas.microsoft.com/office/drawing/2014/main"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7" name="Rectangle 16">
              <a:extLst>
                <a:ext uri="{FF2B5EF4-FFF2-40B4-BE49-F238E27FC236}">
                  <a16:creationId xmlns="" xmlns:a16="http://schemas.microsoft.com/office/drawing/2014/main"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 xmlns:a16="http://schemas.microsoft.com/office/drawing/2014/main" id="{C35AFC50-E6B6-4E43-B4E7-F9E2A95E63EC}"/>
              </a:ext>
            </a:extLst>
          </p:cNvPr>
          <p:cNvGrpSpPr/>
          <p:nvPr userDrawn="1"/>
        </p:nvGrpSpPr>
        <p:grpSpPr>
          <a:xfrm>
            <a:off x="2" y="5006340"/>
            <a:ext cx="9152097" cy="137160"/>
            <a:chOff x="0" y="5303520"/>
            <a:chExt cx="12202796" cy="594360"/>
          </a:xfrm>
        </p:grpSpPr>
        <p:sp>
          <p:nvSpPr>
            <p:cNvPr id="12" name="Rectangle 11">
              <a:extLst>
                <a:ext uri="{FF2B5EF4-FFF2-40B4-BE49-F238E27FC236}">
                  <a16:creationId xmlns="" xmlns:a16="http://schemas.microsoft.com/office/drawing/2014/main"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3" name="Rectangle 12">
              <a:extLst>
                <a:ext uri="{FF2B5EF4-FFF2-40B4-BE49-F238E27FC236}">
                  <a16:creationId xmlns="" xmlns:a16="http://schemas.microsoft.com/office/drawing/2014/main"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4" name="Rectangle 13">
              <a:extLst>
                <a:ext uri="{FF2B5EF4-FFF2-40B4-BE49-F238E27FC236}">
                  <a16:creationId xmlns="" xmlns:a16="http://schemas.microsoft.com/office/drawing/2014/main"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 xmlns:a16="http://schemas.microsoft.com/office/drawing/2014/main" id="{F90E0E93-EEE6-4D51-9F5C-4F52ACDE3916}"/>
              </a:ext>
            </a:extLst>
          </p:cNvPr>
          <p:cNvGrpSpPr/>
          <p:nvPr userDrawn="1"/>
        </p:nvGrpSpPr>
        <p:grpSpPr>
          <a:xfrm>
            <a:off x="2" y="5006340"/>
            <a:ext cx="9152097" cy="137160"/>
            <a:chOff x="0" y="5303520"/>
            <a:chExt cx="12202796" cy="594360"/>
          </a:xfrm>
        </p:grpSpPr>
        <p:sp>
          <p:nvSpPr>
            <p:cNvPr id="15" name="Rectangle 14">
              <a:extLst>
                <a:ext uri="{FF2B5EF4-FFF2-40B4-BE49-F238E27FC236}">
                  <a16:creationId xmlns="" xmlns:a16="http://schemas.microsoft.com/office/drawing/2014/main"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6" name="Rectangle 15">
              <a:extLst>
                <a:ext uri="{FF2B5EF4-FFF2-40B4-BE49-F238E27FC236}">
                  <a16:creationId xmlns="" xmlns:a16="http://schemas.microsoft.com/office/drawing/2014/main"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7" name="Rectangle 16">
              <a:extLst>
                <a:ext uri="{FF2B5EF4-FFF2-40B4-BE49-F238E27FC236}">
                  <a16:creationId xmlns="" xmlns:a16="http://schemas.microsoft.com/office/drawing/2014/main"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 xmlns:a16="http://schemas.microsoft.com/office/drawing/2014/main"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 xmlns:a16="http://schemas.microsoft.com/office/drawing/2014/main"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 xmlns:a16="http://schemas.microsoft.com/office/drawing/2014/main"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sp>
          <p:nvSpPr>
            <p:cNvPr id="62" name="Rectangle 61">
              <a:extLst>
                <a:ext uri="{FF2B5EF4-FFF2-40B4-BE49-F238E27FC236}">
                  <a16:creationId xmlns="" xmlns:a16="http://schemas.microsoft.com/office/drawing/2014/main"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sp>
        <p:nvSpPr>
          <p:cNvPr id="63" name="Title 1">
            <a:extLst>
              <a:ext uri="{FF2B5EF4-FFF2-40B4-BE49-F238E27FC236}">
                <a16:creationId xmlns="" xmlns:a16="http://schemas.microsoft.com/office/drawing/2014/main" id="{A7F61A64-3CDE-4167-85CB-90C6332EF1A3}"/>
              </a:ext>
            </a:extLst>
          </p:cNvPr>
          <p:cNvSpPr>
            <a:spLocks noGrp="1"/>
          </p:cNvSpPr>
          <p:nvPr>
            <p:ph type="ctrTitle" hasCustomPrompt="1"/>
          </p:nvPr>
        </p:nvSpPr>
        <p:spPr>
          <a:xfrm>
            <a:off x="1666533" y="1176410"/>
            <a:ext cx="4800600" cy="1028700"/>
          </a:xfrm>
          <a:prstGeom prst="rect">
            <a:avLst/>
          </a:prstGeom>
        </p:spPr>
        <p:txBody>
          <a:bodyPr lIns="68558" tIns="34289" rIns="68558"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 xmlns:a16="http://schemas.microsoft.com/office/drawing/2014/main" id="{9FD1511E-B62B-4097-A97D-8D9B2E4AD4AF}"/>
              </a:ext>
            </a:extLst>
          </p:cNvPr>
          <p:cNvSpPr>
            <a:spLocks noGrp="1"/>
          </p:cNvSpPr>
          <p:nvPr>
            <p:ph type="subTitle" idx="1" hasCustomPrompt="1"/>
          </p:nvPr>
        </p:nvSpPr>
        <p:spPr>
          <a:xfrm>
            <a:off x="1666533" y="2507598"/>
            <a:ext cx="4800600" cy="822960"/>
          </a:xfrm>
          <a:prstGeom prst="rect">
            <a:avLst/>
          </a:prstGeom>
        </p:spPr>
        <p:txBody>
          <a:bodyPr lIns="68558" tIns="34289" rIns="68558" bIns="34289"/>
          <a:lstStyle>
            <a:lvl1pPr marL="0" indent="0" algn="l">
              <a:buNone/>
              <a:defRPr sz="2100">
                <a:solidFill>
                  <a:schemeClr val="bg1"/>
                </a:solidFill>
              </a:defRPr>
            </a:lvl1pPr>
            <a:lvl2pPr marL="342767" indent="0" algn="ctr">
              <a:buNone/>
              <a:defRPr sz="1500"/>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54" y="830288"/>
            <a:ext cx="7964519" cy="3228329"/>
          </a:xfrm>
          <a:prstGeom prst="rect">
            <a:avLst/>
          </a:prstGeom>
          <a:solidFill>
            <a:srgbClr val="6F006E"/>
          </a:solidFill>
        </p:spPr>
      </p:pic>
      <p:grpSp>
        <p:nvGrpSpPr>
          <p:cNvPr id="6" name="Group 5">
            <a:extLst>
              <a:ext uri="{FF2B5EF4-FFF2-40B4-BE49-F238E27FC236}">
                <a16:creationId xmlns="" xmlns:a16="http://schemas.microsoft.com/office/drawing/2014/main"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 xmlns:a16="http://schemas.microsoft.com/office/drawing/2014/main"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sp>
          <p:nvSpPr>
            <p:cNvPr id="8" name="Rectangle 7">
              <a:extLst>
                <a:ext uri="{FF2B5EF4-FFF2-40B4-BE49-F238E27FC236}">
                  <a16:creationId xmlns="" xmlns:a16="http://schemas.microsoft.com/office/drawing/2014/main"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sp>
        <p:nvSpPr>
          <p:cNvPr id="9" name="Title 1">
            <a:extLst>
              <a:ext uri="{FF2B5EF4-FFF2-40B4-BE49-F238E27FC236}">
                <a16:creationId xmlns="" xmlns:a16="http://schemas.microsoft.com/office/drawing/2014/main" id="{76E2362A-61F6-4883-94BC-DEF42B3004A3}"/>
              </a:ext>
            </a:extLst>
          </p:cNvPr>
          <p:cNvSpPr>
            <a:spLocks noGrp="1"/>
          </p:cNvSpPr>
          <p:nvPr>
            <p:ph type="ctrTitle" hasCustomPrompt="1"/>
          </p:nvPr>
        </p:nvSpPr>
        <p:spPr>
          <a:xfrm>
            <a:off x="1666533" y="1176410"/>
            <a:ext cx="4800600" cy="1028700"/>
          </a:xfrm>
          <a:prstGeom prst="rect">
            <a:avLst/>
          </a:prstGeom>
        </p:spPr>
        <p:txBody>
          <a:bodyPr lIns="68558" tIns="34289" rIns="68558"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 xmlns:a16="http://schemas.microsoft.com/office/drawing/2014/main" id="{5003B944-E549-4D32-A21A-BCB050EFAE96}"/>
              </a:ext>
            </a:extLst>
          </p:cNvPr>
          <p:cNvSpPr>
            <a:spLocks noGrp="1"/>
          </p:cNvSpPr>
          <p:nvPr>
            <p:ph type="subTitle" idx="1" hasCustomPrompt="1"/>
          </p:nvPr>
        </p:nvSpPr>
        <p:spPr>
          <a:xfrm>
            <a:off x="1666533" y="2507598"/>
            <a:ext cx="4800600" cy="822960"/>
          </a:xfrm>
          <a:prstGeom prst="rect">
            <a:avLst/>
          </a:prstGeom>
        </p:spPr>
        <p:txBody>
          <a:bodyPr lIns="68558" tIns="34289" rIns="68558" bIns="34289"/>
          <a:lstStyle>
            <a:lvl1pPr marL="0" indent="0" algn="l">
              <a:buNone/>
              <a:defRPr sz="2100">
                <a:solidFill>
                  <a:schemeClr val="bg1"/>
                </a:solidFill>
              </a:defRPr>
            </a:lvl1pPr>
            <a:lvl2pPr marL="342767" indent="0" algn="ctr">
              <a:buNone/>
              <a:defRPr sz="1500"/>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 xmlns:a16="http://schemas.microsoft.com/office/drawing/2014/main" id="{CBD7953F-2CEC-49FD-9143-A18FFEBAE699}"/>
              </a:ext>
            </a:extLst>
          </p:cNvPr>
          <p:cNvGrpSpPr/>
          <p:nvPr userDrawn="1"/>
        </p:nvGrpSpPr>
        <p:grpSpPr>
          <a:xfrm>
            <a:off x="1177660" y="0"/>
            <a:ext cx="7966355" cy="4058602"/>
            <a:chOff x="1570193" y="0"/>
            <a:chExt cx="10621807" cy="5411469"/>
          </a:xfrm>
        </p:grpSpPr>
        <p:pic>
          <p:nvPicPr>
            <p:cNvPr id="4" name="Picture 3">
              <a:extLst>
                <a:ext uri="{FF2B5EF4-FFF2-40B4-BE49-F238E27FC236}">
                  <a16:creationId xmlns="" xmlns:a16="http://schemas.microsoft.com/office/drawing/2014/main"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 xmlns:a16="http://schemas.microsoft.com/office/drawing/2014/main"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sp>
          <p:nvSpPr>
            <p:cNvPr id="6" name="Rectangle 5">
              <a:extLst>
                <a:ext uri="{FF2B5EF4-FFF2-40B4-BE49-F238E27FC236}">
                  <a16:creationId xmlns="" xmlns:a16="http://schemas.microsoft.com/office/drawing/2014/main"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sp>
        <p:nvSpPr>
          <p:cNvPr id="7" name="Title 1">
            <a:extLst>
              <a:ext uri="{FF2B5EF4-FFF2-40B4-BE49-F238E27FC236}">
                <a16:creationId xmlns="" xmlns:a16="http://schemas.microsoft.com/office/drawing/2014/main" id="{A62AC4E7-EB97-4491-AA7E-434973D72177}"/>
              </a:ext>
            </a:extLst>
          </p:cNvPr>
          <p:cNvSpPr>
            <a:spLocks noGrp="1"/>
          </p:cNvSpPr>
          <p:nvPr>
            <p:ph type="ctrTitle" hasCustomPrompt="1"/>
          </p:nvPr>
        </p:nvSpPr>
        <p:spPr>
          <a:xfrm>
            <a:off x="1666533" y="1176410"/>
            <a:ext cx="4800600" cy="1028700"/>
          </a:xfrm>
          <a:prstGeom prst="rect">
            <a:avLst/>
          </a:prstGeom>
        </p:spPr>
        <p:txBody>
          <a:bodyPr lIns="68558" tIns="34289" rIns="68558"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 xmlns:a16="http://schemas.microsoft.com/office/drawing/2014/main" id="{ADB1696D-6D05-4956-B98D-EA4162819138}"/>
              </a:ext>
            </a:extLst>
          </p:cNvPr>
          <p:cNvSpPr>
            <a:spLocks noGrp="1"/>
          </p:cNvSpPr>
          <p:nvPr>
            <p:ph type="subTitle" idx="1" hasCustomPrompt="1"/>
          </p:nvPr>
        </p:nvSpPr>
        <p:spPr>
          <a:xfrm>
            <a:off x="1666533" y="2507598"/>
            <a:ext cx="4800600" cy="822960"/>
          </a:xfrm>
          <a:prstGeom prst="rect">
            <a:avLst/>
          </a:prstGeom>
        </p:spPr>
        <p:txBody>
          <a:bodyPr lIns="68558" tIns="34289" rIns="68558" bIns="34289"/>
          <a:lstStyle>
            <a:lvl1pPr marL="0" indent="0" algn="l">
              <a:buNone/>
              <a:defRPr sz="2100">
                <a:solidFill>
                  <a:schemeClr val="bg1"/>
                </a:solidFill>
              </a:defRPr>
            </a:lvl1pPr>
            <a:lvl2pPr marL="342767" indent="0" algn="ctr">
              <a:buNone/>
              <a:defRPr sz="1500"/>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 xmlns:a16="http://schemas.microsoft.com/office/drawing/2014/main" id="{6407A0F4-C136-4AFC-ACF9-D497162F1EA0}"/>
              </a:ext>
            </a:extLst>
          </p:cNvPr>
          <p:cNvGrpSpPr/>
          <p:nvPr userDrawn="1"/>
        </p:nvGrpSpPr>
        <p:grpSpPr>
          <a:xfrm>
            <a:off x="1177660" y="0"/>
            <a:ext cx="7966355" cy="4058602"/>
            <a:chOff x="1570192" y="0"/>
            <a:chExt cx="10621807" cy="5411469"/>
          </a:xfrm>
        </p:grpSpPr>
        <p:pic>
          <p:nvPicPr>
            <p:cNvPr id="4" name="Picture 3">
              <a:extLst>
                <a:ext uri="{FF2B5EF4-FFF2-40B4-BE49-F238E27FC236}">
                  <a16:creationId xmlns="" xmlns:a16="http://schemas.microsoft.com/office/drawing/2014/main"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 xmlns:a16="http://schemas.microsoft.com/office/drawing/2014/main"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sp>
          <p:nvSpPr>
            <p:cNvPr id="6" name="Rectangle 5">
              <a:extLst>
                <a:ext uri="{FF2B5EF4-FFF2-40B4-BE49-F238E27FC236}">
                  <a16:creationId xmlns="" xmlns:a16="http://schemas.microsoft.com/office/drawing/2014/main"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sp>
        <p:nvSpPr>
          <p:cNvPr id="8" name="Subtitle 2">
            <a:extLst>
              <a:ext uri="{FF2B5EF4-FFF2-40B4-BE49-F238E27FC236}">
                <a16:creationId xmlns="" xmlns:a16="http://schemas.microsoft.com/office/drawing/2014/main" id="{6013827B-CA75-4A46-B871-44D669F75440}"/>
              </a:ext>
            </a:extLst>
          </p:cNvPr>
          <p:cNvSpPr>
            <a:spLocks noGrp="1"/>
          </p:cNvSpPr>
          <p:nvPr>
            <p:ph type="subTitle" idx="1" hasCustomPrompt="1"/>
          </p:nvPr>
        </p:nvSpPr>
        <p:spPr>
          <a:xfrm>
            <a:off x="1666533" y="2507598"/>
            <a:ext cx="4800600" cy="822960"/>
          </a:xfrm>
          <a:prstGeom prst="rect">
            <a:avLst/>
          </a:prstGeom>
        </p:spPr>
        <p:txBody>
          <a:bodyPr lIns="68558" tIns="34289" rIns="68558" bIns="34289"/>
          <a:lstStyle>
            <a:lvl1pPr marL="0" indent="0" algn="l">
              <a:buNone/>
              <a:defRPr sz="2100">
                <a:solidFill>
                  <a:schemeClr val="tx1"/>
                </a:solidFill>
              </a:defRPr>
            </a:lvl1pPr>
            <a:lvl2pPr marL="342767" indent="0" algn="ctr">
              <a:buNone/>
              <a:defRPr sz="1500"/>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  </a:t>
            </a:r>
          </a:p>
        </p:txBody>
      </p:sp>
      <p:sp>
        <p:nvSpPr>
          <p:cNvPr id="9" name="Title 1">
            <a:extLst>
              <a:ext uri="{FF2B5EF4-FFF2-40B4-BE49-F238E27FC236}">
                <a16:creationId xmlns="" xmlns:a16="http://schemas.microsoft.com/office/drawing/2014/main" id="{7184162D-55BE-425C-8D84-44A1BE9B67A8}"/>
              </a:ext>
            </a:extLst>
          </p:cNvPr>
          <p:cNvSpPr>
            <a:spLocks noGrp="1"/>
          </p:cNvSpPr>
          <p:nvPr>
            <p:ph type="ctrTitle" hasCustomPrompt="1"/>
          </p:nvPr>
        </p:nvSpPr>
        <p:spPr>
          <a:xfrm>
            <a:off x="1666533" y="1176410"/>
            <a:ext cx="4800600" cy="1028700"/>
          </a:xfrm>
          <a:prstGeom prst="rect">
            <a:avLst/>
          </a:prstGeom>
        </p:spPr>
        <p:txBody>
          <a:bodyPr lIns="68558" tIns="34289" rIns="68558"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 xmlns:a16="http://schemas.microsoft.com/office/drawing/2014/main" id="{B834D91D-A186-4D05-BFD3-C949F892CB38}"/>
              </a:ext>
            </a:extLst>
          </p:cNvPr>
          <p:cNvGrpSpPr/>
          <p:nvPr userDrawn="1"/>
        </p:nvGrpSpPr>
        <p:grpSpPr>
          <a:xfrm>
            <a:off x="1177660" y="0"/>
            <a:ext cx="7966355" cy="4058602"/>
            <a:chOff x="1570192" y="0"/>
            <a:chExt cx="10621807" cy="5411469"/>
          </a:xfrm>
        </p:grpSpPr>
        <p:pic>
          <p:nvPicPr>
            <p:cNvPr id="4" name="Picture 3">
              <a:extLst>
                <a:ext uri="{FF2B5EF4-FFF2-40B4-BE49-F238E27FC236}">
                  <a16:creationId xmlns="" xmlns:a16="http://schemas.microsoft.com/office/drawing/2014/main"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 xmlns:a16="http://schemas.microsoft.com/office/drawing/2014/main"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sp>
          <p:nvSpPr>
            <p:cNvPr id="6" name="Rectangle 5">
              <a:extLst>
                <a:ext uri="{FF2B5EF4-FFF2-40B4-BE49-F238E27FC236}">
                  <a16:creationId xmlns="" xmlns:a16="http://schemas.microsoft.com/office/drawing/2014/main"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sp>
        <p:nvSpPr>
          <p:cNvPr id="8" name="Subtitle 2">
            <a:extLst>
              <a:ext uri="{FF2B5EF4-FFF2-40B4-BE49-F238E27FC236}">
                <a16:creationId xmlns="" xmlns:a16="http://schemas.microsoft.com/office/drawing/2014/main" id="{96B498E0-A08A-4E2A-ABD6-DC7D4712A79F}"/>
              </a:ext>
            </a:extLst>
          </p:cNvPr>
          <p:cNvSpPr>
            <a:spLocks noGrp="1"/>
          </p:cNvSpPr>
          <p:nvPr>
            <p:ph type="subTitle" idx="1" hasCustomPrompt="1"/>
          </p:nvPr>
        </p:nvSpPr>
        <p:spPr>
          <a:xfrm>
            <a:off x="1666533" y="2507598"/>
            <a:ext cx="4800600" cy="822960"/>
          </a:xfrm>
          <a:prstGeom prst="rect">
            <a:avLst/>
          </a:prstGeom>
        </p:spPr>
        <p:txBody>
          <a:bodyPr lIns="68558" tIns="34289" rIns="68558" bIns="34289"/>
          <a:lstStyle>
            <a:lvl1pPr marL="0" indent="0" algn="l">
              <a:buNone/>
              <a:defRPr sz="2100">
                <a:solidFill>
                  <a:schemeClr val="bg1"/>
                </a:solidFill>
              </a:defRPr>
            </a:lvl1pPr>
            <a:lvl2pPr marL="342767" indent="0" algn="ctr">
              <a:buNone/>
              <a:defRPr sz="1500"/>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  </a:t>
            </a:r>
          </a:p>
        </p:txBody>
      </p:sp>
      <p:sp>
        <p:nvSpPr>
          <p:cNvPr id="9" name="Title 1">
            <a:extLst>
              <a:ext uri="{FF2B5EF4-FFF2-40B4-BE49-F238E27FC236}">
                <a16:creationId xmlns="" xmlns:a16="http://schemas.microsoft.com/office/drawing/2014/main" id="{22E0353E-389E-4662-B9AD-B4AE0DAB05EF}"/>
              </a:ext>
            </a:extLst>
          </p:cNvPr>
          <p:cNvSpPr>
            <a:spLocks noGrp="1"/>
          </p:cNvSpPr>
          <p:nvPr>
            <p:ph type="ctrTitle" hasCustomPrompt="1"/>
          </p:nvPr>
        </p:nvSpPr>
        <p:spPr>
          <a:xfrm>
            <a:off x="1666533" y="1176410"/>
            <a:ext cx="4800600" cy="1028700"/>
          </a:xfrm>
          <a:prstGeom prst="rect">
            <a:avLst/>
          </a:prstGeom>
        </p:spPr>
        <p:txBody>
          <a:bodyPr lIns="68558" tIns="34289" rIns="68558"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 xmlns:a16="http://schemas.microsoft.com/office/drawing/2014/main" id="{7CA640D0-5A86-41DF-87EE-1C11B56E8945}"/>
              </a:ext>
            </a:extLst>
          </p:cNvPr>
          <p:cNvGrpSpPr/>
          <p:nvPr userDrawn="1"/>
        </p:nvGrpSpPr>
        <p:grpSpPr>
          <a:xfrm>
            <a:off x="672099" y="-13785"/>
            <a:ext cx="8471917" cy="4455773"/>
            <a:chOff x="922993" y="0"/>
            <a:chExt cx="11277580" cy="5943600"/>
          </a:xfrm>
        </p:grpSpPr>
        <p:sp>
          <p:nvSpPr>
            <p:cNvPr id="4" name="Rectangle 3">
              <a:extLst>
                <a:ext uri="{FF2B5EF4-FFF2-40B4-BE49-F238E27FC236}">
                  <a16:creationId xmlns="" xmlns:a16="http://schemas.microsoft.com/office/drawing/2014/main"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b="1" dirty="0">
                <a:solidFill>
                  <a:srgbClr val="FFFFFF"/>
                </a:solidFill>
                <a:latin typeface="Jacobs Chronos"/>
              </a:endParaRPr>
            </a:p>
          </p:txBody>
        </p:sp>
        <p:sp>
          <p:nvSpPr>
            <p:cNvPr id="5" name="Rectangle 4">
              <a:extLst>
                <a:ext uri="{FF2B5EF4-FFF2-40B4-BE49-F238E27FC236}">
                  <a16:creationId xmlns="" xmlns:a16="http://schemas.microsoft.com/office/drawing/2014/main"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b="1">
                <a:solidFill>
                  <a:srgbClr val="FFFFFF"/>
                </a:solidFill>
                <a:latin typeface="Jacobs Chronos"/>
              </a:endParaRPr>
            </a:p>
          </p:txBody>
        </p:sp>
      </p:grpSp>
      <p:pic>
        <p:nvPicPr>
          <p:cNvPr id="6" name="Picture 5">
            <a:extLst>
              <a:ext uri="{FF2B5EF4-FFF2-40B4-BE49-F238E27FC236}">
                <a16:creationId xmlns="" xmlns:a16="http://schemas.microsoft.com/office/drawing/2014/main"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 xmlns:a16="http://schemas.microsoft.com/office/drawing/2014/main"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AU" sz="1400">
              <a:solidFill>
                <a:srgbClr val="FFFFFF"/>
              </a:solidFill>
              <a:latin typeface="Jacobs Chronos"/>
            </a:endParaRPr>
          </a:p>
        </p:txBody>
      </p:sp>
      <p:sp>
        <p:nvSpPr>
          <p:cNvPr id="9" name="Subtitle 2">
            <a:extLst>
              <a:ext uri="{FF2B5EF4-FFF2-40B4-BE49-F238E27FC236}">
                <a16:creationId xmlns="" xmlns:a16="http://schemas.microsoft.com/office/drawing/2014/main"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58" tIns="34289" rIns="68558"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a:t>
            </a:r>
          </a:p>
        </p:txBody>
      </p:sp>
      <p:sp>
        <p:nvSpPr>
          <p:cNvPr id="10" name="Freeform: Shape 9">
            <a:extLst>
              <a:ext uri="{FF2B5EF4-FFF2-40B4-BE49-F238E27FC236}">
                <a16:creationId xmlns="" xmlns:a16="http://schemas.microsoft.com/office/drawing/2014/main"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US" sz="1400" dirty="0">
              <a:solidFill>
                <a:srgbClr val="FFFFFF"/>
              </a:solidFill>
              <a:latin typeface="Jacobs Chronos"/>
            </a:endParaRPr>
          </a:p>
        </p:txBody>
      </p:sp>
      <p:sp>
        <p:nvSpPr>
          <p:cNvPr id="11" name="L-Shape 10">
            <a:extLst>
              <a:ext uri="{FF2B5EF4-FFF2-40B4-BE49-F238E27FC236}">
                <a16:creationId xmlns="" xmlns:a16="http://schemas.microsoft.com/office/drawing/2014/main"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AU" sz="1400">
              <a:solidFill>
                <a:srgbClr val="FFFFFF"/>
              </a:solidFill>
              <a:latin typeface="Jacobs Chronos"/>
            </a:endParaRPr>
          </a:p>
        </p:txBody>
      </p:sp>
      <p:grpSp>
        <p:nvGrpSpPr>
          <p:cNvPr id="2" name="Group 1">
            <a:extLst>
              <a:ext uri="{FF2B5EF4-FFF2-40B4-BE49-F238E27FC236}">
                <a16:creationId xmlns="" xmlns:a16="http://schemas.microsoft.com/office/drawing/2014/main" id="{EC1BDF4D-D449-4B3A-A181-D7EBF1520D39}"/>
              </a:ext>
            </a:extLst>
          </p:cNvPr>
          <p:cNvGrpSpPr/>
          <p:nvPr userDrawn="1"/>
        </p:nvGrpSpPr>
        <p:grpSpPr>
          <a:xfrm>
            <a:off x="1203933" y="4603035"/>
            <a:ext cx="2340154" cy="307523"/>
            <a:chOff x="1605241" y="6137360"/>
            <a:chExt cx="3120205" cy="410030"/>
          </a:xfrm>
        </p:grpSpPr>
        <p:pic>
          <p:nvPicPr>
            <p:cNvPr id="13" name="Picture 12">
              <a:hlinkClick r:id="rId3"/>
              <a:extLst>
                <a:ext uri="{FF2B5EF4-FFF2-40B4-BE49-F238E27FC236}">
                  <a16:creationId xmlns="" xmlns:a16="http://schemas.microsoft.com/office/drawing/2014/main"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 xmlns:a16="http://schemas.microsoft.com/office/drawing/2014/main"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 xmlns:a16="http://schemas.microsoft.com/office/drawing/2014/main"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 xmlns:a16="http://schemas.microsoft.com/office/drawing/2014/main"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 xmlns:a16="http://schemas.microsoft.com/office/drawing/2014/main"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 xmlns:a16="http://schemas.microsoft.com/office/drawing/2014/main"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 xmlns:a16="http://schemas.microsoft.com/office/drawing/2014/main" id="{79055058-5432-4171-9ED6-8C9D048DB0FD}"/>
              </a:ext>
            </a:extLst>
          </p:cNvPr>
          <p:cNvSpPr>
            <a:spLocks noGrp="1"/>
          </p:cNvSpPr>
          <p:nvPr userDrawn="1">
            <p:ph type="body" sz="quarter" idx="10" hasCustomPrompt="1"/>
          </p:nvPr>
        </p:nvSpPr>
        <p:spPr>
          <a:xfrm>
            <a:off x="1189436" y="1631171"/>
            <a:ext cx="5828109" cy="1128713"/>
          </a:xfrm>
          <a:prstGeom prst="rect">
            <a:avLst/>
          </a:prstGeom>
        </p:spPr>
        <p:txBody>
          <a:bodyPr lIns="68558" tIns="34289" rIns="68558"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 xmlns:a16="http://schemas.microsoft.com/office/drawing/2014/main"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US" sz="1400" dirty="0">
              <a:solidFill>
                <a:srgbClr val="FFFFFF"/>
              </a:solidFill>
              <a:latin typeface="Jacobs Chronos"/>
            </a:endParaRPr>
          </a:p>
        </p:txBody>
      </p:sp>
      <p:grpSp>
        <p:nvGrpSpPr>
          <p:cNvPr id="4" name="Group 3">
            <a:extLst>
              <a:ext uri="{FF2B5EF4-FFF2-40B4-BE49-F238E27FC236}">
                <a16:creationId xmlns="" xmlns:a16="http://schemas.microsoft.com/office/drawing/2014/main" id="{497DFB3E-CCDD-42C2-8947-D4DB09500896}"/>
              </a:ext>
            </a:extLst>
          </p:cNvPr>
          <p:cNvGrpSpPr/>
          <p:nvPr userDrawn="1"/>
        </p:nvGrpSpPr>
        <p:grpSpPr>
          <a:xfrm>
            <a:off x="685816" y="16"/>
            <a:ext cx="8458199" cy="4457699"/>
            <a:chOff x="922993" y="0"/>
            <a:chExt cx="11265832" cy="5943600"/>
          </a:xfrm>
        </p:grpSpPr>
        <p:sp>
          <p:nvSpPr>
            <p:cNvPr id="5" name="Rectangle 4">
              <a:extLst>
                <a:ext uri="{FF2B5EF4-FFF2-40B4-BE49-F238E27FC236}">
                  <a16:creationId xmlns="" xmlns:a16="http://schemas.microsoft.com/office/drawing/2014/main"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dirty="0">
                <a:solidFill>
                  <a:srgbClr val="FFFFFF"/>
                </a:solidFill>
                <a:latin typeface="Jacobs Chronos"/>
              </a:endParaRPr>
            </a:p>
          </p:txBody>
        </p:sp>
        <p:sp>
          <p:nvSpPr>
            <p:cNvPr id="6" name="Rectangle 5">
              <a:extLst>
                <a:ext uri="{FF2B5EF4-FFF2-40B4-BE49-F238E27FC236}">
                  <a16:creationId xmlns="" xmlns:a16="http://schemas.microsoft.com/office/drawing/2014/main"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pic>
        <p:nvPicPr>
          <p:cNvPr id="7" name="Picture 6">
            <a:extLst>
              <a:ext uri="{FF2B5EF4-FFF2-40B4-BE49-F238E27FC236}">
                <a16:creationId xmlns="" xmlns:a16="http://schemas.microsoft.com/office/drawing/2014/main"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 xmlns:a16="http://schemas.microsoft.com/office/drawing/2014/main"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AU" sz="1400">
              <a:solidFill>
                <a:srgbClr val="FFFFFF"/>
              </a:solidFill>
              <a:latin typeface="Jacobs Chronos"/>
            </a:endParaRPr>
          </a:p>
        </p:txBody>
      </p:sp>
      <p:sp>
        <p:nvSpPr>
          <p:cNvPr id="10" name="Subtitle 2">
            <a:extLst>
              <a:ext uri="{FF2B5EF4-FFF2-40B4-BE49-F238E27FC236}">
                <a16:creationId xmlns="" xmlns:a16="http://schemas.microsoft.com/office/drawing/2014/main"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58" tIns="34289" rIns="68558"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a:t>
            </a:r>
          </a:p>
        </p:txBody>
      </p:sp>
      <p:sp>
        <p:nvSpPr>
          <p:cNvPr id="19" name="Text Placeholder 22">
            <a:extLst>
              <a:ext uri="{FF2B5EF4-FFF2-40B4-BE49-F238E27FC236}">
                <a16:creationId xmlns="" xmlns:a16="http://schemas.microsoft.com/office/drawing/2014/main" id="{9E40AFA9-2B4F-4A46-80F0-6C9EA73C6D6E}"/>
              </a:ext>
            </a:extLst>
          </p:cNvPr>
          <p:cNvSpPr>
            <a:spLocks noGrp="1"/>
          </p:cNvSpPr>
          <p:nvPr>
            <p:ph type="body" sz="quarter" idx="10" hasCustomPrompt="1"/>
          </p:nvPr>
        </p:nvSpPr>
        <p:spPr>
          <a:xfrm>
            <a:off x="1189436" y="1631171"/>
            <a:ext cx="5828109" cy="1128713"/>
          </a:xfrm>
          <a:prstGeom prst="rect">
            <a:avLst/>
          </a:prstGeom>
        </p:spPr>
        <p:txBody>
          <a:bodyPr lIns="68558" tIns="34289" rIns="68558"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 xmlns:a16="http://schemas.microsoft.com/office/drawing/2014/main" id="{9C96F09B-1F32-4067-B80B-4684EDE36A9E}"/>
              </a:ext>
            </a:extLst>
          </p:cNvPr>
          <p:cNvGrpSpPr/>
          <p:nvPr userDrawn="1"/>
        </p:nvGrpSpPr>
        <p:grpSpPr>
          <a:xfrm>
            <a:off x="1203933" y="4603035"/>
            <a:ext cx="2340154" cy="307523"/>
            <a:chOff x="1605241" y="6137360"/>
            <a:chExt cx="3120205" cy="410030"/>
          </a:xfrm>
        </p:grpSpPr>
        <p:pic>
          <p:nvPicPr>
            <p:cNvPr id="18" name="Picture 17">
              <a:hlinkClick r:id="rId3"/>
              <a:extLst>
                <a:ext uri="{FF2B5EF4-FFF2-40B4-BE49-F238E27FC236}">
                  <a16:creationId xmlns="" xmlns:a16="http://schemas.microsoft.com/office/drawing/2014/main"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 xmlns:a16="http://schemas.microsoft.com/office/drawing/2014/main"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 xmlns:a16="http://schemas.microsoft.com/office/drawing/2014/main"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 xmlns:a16="http://schemas.microsoft.com/office/drawing/2014/main"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 xmlns:a16="http://schemas.microsoft.com/office/drawing/2014/main"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lvl1pPr marL="0" indent="-269915">
              <a:buFont typeface="+mj-lt"/>
              <a:buAutoNum type="arabicPeriod"/>
              <a:defRPr/>
            </a:lvl1pPr>
            <a:lvl2pPr marL="539812" indent="-269915">
              <a:buFont typeface="+mj-lt"/>
              <a:buAutoNum type="arabicPeriod"/>
              <a:defRPr/>
            </a:lvl2pPr>
            <a:lvl3pPr marL="809720" indent="-269915">
              <a:buFont typeface="+mj-lt"/>
              <a:buAutoNum type="arabicPeriod"/>
              <a:defRPr/>
            </a:lvl3pPr>
            <a:lvl4pPr marL="1079622" indent="-269915">
              <a:buFont typeface="+mj-lt"/>
              <a:buAutoNum type="arabicPeriod"/>
              <a:defRPr/>
            </a:lvl4pPr>
            <a:lvl5pPr marL="1349537" indent="-269915">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 xmlns:a16="http://schemas.microsoft.com/office/drawing/2014/main"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59" tIns="34289" rIns="68559" bIns="34289" rtlCol="0" anchor="ctr"/>
          <a:lstStyle/>
          <a:p>
            <a:pPr algn="ctr" defTabSz="685562"/>
            <a:endParaRPr lang="en-US" sz="1400">
              <a:solidFill>
                <a:srgbClr val="FFFFFF"/>
              </a:solidFill>
              <a:latin typeface="Jacobs Chronos"/>
            </a:endParaRPr>
          </a:p>
        </p:txBody>
      </p:sp>
      <p:cxnSp>
        <p:nvCxnSpPr>
          <p:cNvPr id="8" name="Straight Connector 7">
            <a:extLst>
              <a:ext uri="{FF2B5EF4-FFF2-40B4-BE49-F238E27FC236}">
                <a16:creationId xmlns="" xmlns:a16="http://schemas.microsoft.com/office/drawing/2014/main"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 xmlns:a16="http://schemas.microsoft.com/office/drawing/2014/main"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US" sz="1400" dirty="0">
              <a:solidFill>
                <a:srgbClr val="FFFFFF"/>
              </a:solidFill>
              <a:latin typeface="Jacobs Chronos"/>
            </a:endParaRPr>
          </a:p>
        </p:txBody>
      </p:sp>
      <p:grpSp>
        <p:nvGrpSpPr>
          <p:cNvPr id="4" name="Group 3">
            <a:extLst>
              <a:ext uri="{FF2B5EF4-FFF2-40B4-BE49-F238E27FC236}">
                <a16:creationId xmlns="" xmlns:a16="http://schemas.microsoft.com/office/drawing/2014/main" id="{7673513D-D459-4A26-A468-AB830834F0DA}"/>
              </a:ext>
            </a:extLst>
          </p:cNvPr>
          <p:cNvGrpSpPr/>
          <p:nvPr userDrawn="1"/>
        </p:nvGrpSpPr>
        <p:grpSpPr>
          <a:xfrm>
            <a:off x="685816" y="0"/>
            <a:ext cx="8458199" cy="4457700"/>
            <a:chOff x="922993" y="0"/>
            <a:chExt cx="11265832" cy="5943600"/>
          </a:xfrm>
        </p:grpSpPr>
        <p:sp>
          <p:nvSpPr>
            <p:cNvPr id="5" name="Rectangle 4">
              <a:extLst>
                <a:ext uri="{FF2B5EF4-FFF2-40B4-BE49-F238E27FC236}">
                  <a16:creationId xmlns="" xmlns:a16="http://schemas.microsoft.com/office/drawing/2014/main"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dirty="0">
                <a:solidFill>
                  <a:srgbClr val="FFFFFF"/>
                </a:solidFill>
                <a:latin typeface="Jacobs Chronos"/>
              </a:endParaRPr>
            </a:p>
          </p:txBody>
        </p:sp>
        <p:sp>
          <p:nvSpPr>
            <p:cNvPr id="6" name="Rectangle 5">
              <a:extLst>
                <a:ext uri="{FF2B5EF4-FFF2-40B4-BE49-F238E27FC236}">
                  <a16:creationId xmlns="" xmlns:a16="http://schemas.microsoft.com/office/drawing/2014/main"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pic>
        <p:nvPicPr>
          <p:cNvPr id="7" name="Picture 6">
            <a:extLst>
              <a:ext uri="{FF2B5EF4-FFF2-40B4-BE49-F238E27FC236}">
                <a16:creationId xmlns="" xmlns:a16="http://schemas.microsoft.com/office/drawing/2014/main"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 xmlns:a16="http://schemas.microsoft.com/office/drawing/2014/main"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AU" sz="1400">
              <a:solidFill>
                <a:srgbClr val="FFFFFF"/>
              </a:solidFill>
              <a:latin typeface="Jacobs Chronos"/>
            </a:endParaRPr>
          </a:p>
        </p:txBody>
      </p:sp>
      <p:sp>
        <p:nvSpPr>
          <p:cNvPr id="10" name="Subtitle 2">
            <a:extLst>
              <a:ext uri="{FF2B5EF4-FFF2-40B4-BE49-F238E27FC236}">
                <a16:creationId xmlns="" xmlns:a16="http://schemas.microsoft.com/office/drawing/2014/main"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58" tIns="34289" rIns="68558"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a:t>
            </a:r>
          </a:p>
        </p:txBody>
      </p:sp>
      <p:sp>
        <p:nvSpPr>
          <p:cNvPr id="19" name="Text Placeholder 22">
            <a:extLst>
              <a:ext uri="{FF2B5EF4-FFF2-40B4-BE49-F238E27FC236}">
                <a16:creationId xmlns="" xmlns:a16="http://schemas.microsoft.com/office/drawing/2014/main" id="{B7664C22-1578-41A1-AE8B-54B8E10D5AC6}"/>
              </a:ext>
            </a:extLst>
          </p:cNvPr>
          <p:cNvSpPr>
            <a:spLocks noGrp="1"/>
          </p:cNvSpPr>
          <p:nvPr>
            <p:ph type="body" sz="quarter" idx="10" hasCustomPrompt="1"/>
          </p:nvPr>
        </p:nvSpPr>
        <p:spPr>
          <a:xfrm>
            <a:off x="1189436" y="1631171"/>
            <a:ext cx="5828109" cy="1128713"/>
          </a:xfrm>
          <a:prstGeom prst="rect">
            <a:avLst/>
          </a:prstGeom>
        </p:spPr>
        <p:txBody>
          <a:bodyPr lIns="68558" tIns="34289" rIns="68558"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 xmlns:a16="http://schemas.microsoft.com/office/drawing/2014/main" id="{B26140CF-DC17-4C8C-9613-F6EA622E2EE1}"/>
              </a:ext>
            </a:extLst>
          </p:cNvPr>
          <p:cNvGrpSpPr/>
          <p:nvPr userDrawn="1"/>
        </p:nvGrpSpPr>
        <p:grpSpPr>
          <a:xfrm>
            <a:off x="1203933" y="4603035"/>
            <a:ext cx="2340154" cy="307523"/>
            <a:chOff x="1605241" y="6137360"/>
            <a:chExt cx="3120205" cy="410030"/>
          </a:xfrm>
        </p:grpSpPr>
        <p:pic>
          <p:nvPicPr>
            <p:cNvPr id="18" name="Picture 17">
              <a:hlinkClick r:id="rId3"/>
              <a:extLst>
                <a:ext uri="{FF2B5EF4-FFF2-40B4-BE49-F238E27FC236}">
                  <a16:creationId xmlns="" xmlns:a16="http://schemas.microsoft.com/office/drawing/2014/main"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 xmlns:a16="http://schemas.microsoft.com/office/drawing/2014/main"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 xmlns:a16="http://schemas.microsoft.com/office/drawing/2014/main"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 xmlns:a16="http://schemas.microsoft.com/office/drawing/2014/main"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 xmlns:a16="http://schemas.microsoft.com/office/drawing/2014/main"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 xmlns:a16="http://schemas.microsoft.com/office/drawing/2014/main"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US" sz="1400" dirty="0">
              <a:solidFill>
                <a:srgbClr val="FFFFFF"/>
              </a:solidFill>
              <a:latin typeface="Jacobs Chronos"/>
            </a:endParaRPr>
          </a:p>
        </p:txBody>
      </p:sp>
      <p:grpSp>
        <p:nvGrpSpPr>
          <p:cNvPr id="4" name="Group 3">
            <a:extLst>
              <a:ext uri="{FF2B5EF4-FFF2-40B4-BE49-F238E27FC236}">
                <a16:creationId xmlns="" xmlns:a16="http://schemas.microsoft.com/office/drawing/2014/main" id="{99C5D12E-DB67-4958-8D99-A3B81751DFE3}"/>
              </a:ext>
            </a:extLst>
          </p:cNvPr>
          <p:cNvGrpSpPr/>
          <p:nvPr userDrawn="1"/>
        </p:nvGrpSpPr>
        <p:grpSpPr>
          <a:xfrm>
            <a:off x="685816" y="0"/>
            <a:ext cx="8458199" cy="4457700"/>
            <a:chOff x="922993" y="0"/>
            <a:chExt cx="11277599" cy="5943600"/>
          </a:xfrm>
        </p:grpSpPr>
        <p:sp>
          <p:nvSpPr>
            <p:cNvPr id="5" name="Rectangle 4">
              <a:extLst>
                <a:ext uri="{FF2B5EF4-FFF2-40B4-BE49-F238E27FC236}">
                  <a16:creationId xmlns="" xmlns:a16="http://schemas.microsoft.com/office/drawing/2014/main"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dirty="0">
                <a:solidFill>
                  <a:srgbClr val="FFFFFF"/>
                </a:solidFill>
                <a:latin typeface="Jacobs Chronos"/>
              </a:endParaRPr>
            </a:p>
          </p:txBody>
        </p:sp>
        <p:sp>
          <p:nvSpPr>
            <p:cNvPr id="6" name="Rectangle 5">
              <a:extLst>
                <a:ext uri="{FF2B5EF4-FFF2-40B4-BE49-F238E27FC236}">
                  <a16:creationId xmlns="" xmlns:a16="http://schemas.microsoft.com/office/drawing/2014/main"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pic>
        <p:nvPicPr>
          <p:cNvPr id="7" name="Picture 6">
            <a:extLst>
              <a:ext uri="{FF2B5EF4-FFF2-40B4-BE49-F238E27FC236}">
                <a16:creationId xmlns="" xmlns:a16="http://schemas.microsoft.com/office/drawing/2014/main"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 xmlns:a16="http://schemas.microsoft.com/office/drawing/2014/main"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AU" sz="1400">
              <a:solidFill>
                <a:srgbClr val="FFFFFF"/>
              </a:solidFill>
              <a:latin typeface="Jacobs Chronos"/>
            </a:endParaRPr>
          </a:p>
        </p:txBody>
      </p:sp>
      <p:sp>
        <p:nvSpPr>
          <p:cNvPr id="10" name="Subtitle 2">
            <a:extLst>
              <a:ext uri="{FF2B5EF4-FFF2-40B4-BE49-F238E27FC236}">
                <a16:creationId xmlns="" xmlns:a16="http://schemas.microsoft.com/office/drawing/2014/main"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58" tIns="34289" rIns="68558"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a:t>
            </a:r>
          </a:p>
        </p:txBody>
      </p:sp>
      <p:sp>
        <p:nvSpPr>
          <p:cNvPr id="17" name="Text Placeholder 22">
            <a:extLst>
              <a:ext uri="{FF2B5EF4-FFF2-40B4-BE49-F238E27FC236}">
                <a16:creationId xmlns="" xmlns:a16="http://schemas.microsoft.com/office/drawing/2014/main" id="{A70E7D44-B911-4FA0-9BB8-9D8E54408AFB}"/>
              </a:ext>
            </a:extLst>
          </p:cNvPr>
          <p:cNvSpPr>
            <a:spLocks noGrp="1"/>
          </p:cNvSpPr>
          <p:nvPr>
            <p:ph type="body" sz="quarter" idx="10" hasCustomPrompt="1"/>
          </p:nvPr>
        </p:nvSpPr>
        <p:spPr>
          <a:xfrm>
            <a:off x="1189436" y="1631171"/>
            <a:ext cx="5828109" cy="1128713"/>
          </a:xfrm>
          <a:prstGeom prst="rect">
            <a:avLst/>
          </a:prstGeom>
        </p:spPr>
        <p:txBody>
          <a:bodyPr lIns="68558" tIns="34289" rIns="68558"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 xmlns:a16="http://schemas.microsoft.com/office/drawing/2014/main" id="{12C11AF5-FE73-497F-836F-C894AEFF5F39}"/>
              </a:ext>
            </a:extLst>
          </p:cNvPr>
          <p:cNvGrpSpPr/>
          <p:nvPr userDrawn="1"/>
        </p:nvGrpSpPr>
        <p:grpSpPr>
          <a:xfrm>
            <a:off x="1203933" y="4603035"/>
            <a:ext cx="2340154" cy="307523"/>
            <a:chOff x="1605241" y="6137360"/>
            <a:chExt cx="3120205" cy="410030"/>
          </a:xfrm>
        </p:grpSpPr>
        <p:pic>
          <p:nvPicPr>
            <p:cNvPr id="19" name="Picture 18">
              <a:hlinkClick r:id="rId3"/>
              <a:extLst>
                <a:ext uri="{FF2B5EF4-FFF2-40B4-BE49-F238E27FC236}">
                  <a16:creationId xmlns="" xmlns:a16="http://schemas.microsoft.com/office/drawing/2014/main"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 xmlns:a16="http://schemas.microsoft.com/office/drawing/2014/main"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 xmlns:a16="http://schemas.microsoft.com/office/drawing/2014/main"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 xmlns:a16="http://schemas.microsoft.com/office/drawing/2014/main"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 xmlns:a16="http://schemas.microsoft.com/office/drawing/2014/main"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 xmlns:a16="http://schemas.microsoft.com/office/drawing/2014/main"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US" sz="1400" dirty="0">
              <a:solidFill>
                <a:srgbClr val="FFFFFF"/>
              </a:solidFill>
              <a:latin typeface="Jacobs Chronos"/>
            </a:endParaRPr>
          </a:p>
        </p:txBody>
      </p:sp>
      <p:grpSp>
        <p:nvGrpSpPr>
          <p:cNvPr id="4" name="Group 3">
            <a:extLst>
              <a:ext uri="{FF2B5EF4-FFF2-40B4-BE49-F238E27FC236}">
                <a16:creationId xmlns="" xmlns:a16="http://schemas.microsoft.com/office/drawing/2014/main" id="{4FA705DD-56ED-4F54-AA91-35E616D4BC13}"/>
              </a:ext>
            </a:extLst>
          </p:cNvPr>
          <p:cNvGrpSpPr/>
          <p:nvPr userDrawn="1"/>
        </p:nvGrpSpPr>
        <p:grpSpPr>
          <a:xfrm>
            <a:off x="685816" y="0"/>
            <a:ext cx="8458199" cy="4457700"/>
            <a:chOff x="922993" y="0"/>
            <a:chExt cx="11265832" cy="5943600"/>
          </a:xfrm>
        </p:grpSpPr>
        <p:sp>
          <p:nvSpPr>
            <p:cNvPr id="5" name="Rectangle 4">
              <a:extLst>
                <a:ext uri="{FF2B5EF4-FFF2-40B4-BE49-F238E27FC236}">
                  <a16:creationId xmlns="" xmlns:a16="http://schemas.microsoft.com/office/drawing/2014/main"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dirty="0">
                <a:solidFill>
                  <a:srgbClr val="FFFFFF"/>
                </a:solidFill>
                <a:latin typeface="Jacobs Chronos"/>
              </a:endParaRPr>
            </a:p>
          </p:txBody>
        </p:sp>
        <p:sp>
          <p:nvSpPr>
            <p:cNvPr id="6" name="Rectangle 5">
              <a:extLst>
                <a:ext uri="{FF2B5EF4-FFF2-40B4-BE49-F238E27FC236}">
                  <a16:creationId xmlns="" xmlns:a16="http://schemas.microsoft.com/office/drawing/2014/main"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45"/>
              <a:endParaRPr lang="en-US" sz="1400">
                <a:solidFill>
                  <a:srgbClr val="FFFFFF"/>
                </a:solidFill>
                <a:latin typeface="Jacobs Chronos"/>
              </a:endParaRPr>
            </a:p>
          </p:txBody>
        </p:sp>
      </p:grpSp>
      <p:pic>
        <p:nvPicPr>
          <p:cNvPr id="7" name="Picture 6">
            <a:extLst>
              <a:ext uri="{FF2B5EF4-FFF2-40B4-BE49-F238E27FC236}">
                <a16:creationId xmlns="" xmlns:a16="http://schemas.microsoft.com/office/drawing/2014/main"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 xmlns:a16="http://schemas.microsoft.com/office/drawing/2014/main"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58" tIns="34289" rIns="68558" bIns="34289" rtlCol="0" anchor="ctr"/>
          <a:lstStyle/>
          <a:p>
            <a:pPr algn="ctr" defTabSz="685545"/>
            <a:endParaRPr lang="en-AU" sz="1400">
              <a:solidFill>
                <a:srgbClr val="FFFFFF"/>
              </a:solidFill>
              <a:latin typeface="Jacobs Chronos"/>
            </a:endParaRPr>
          </a:p>
        </p:txBody>
      </p:sp>
      <p:sp>
        <p:nvSpPr>
          <p:cNvPr id="10" name="Subtitle 2">
            <a:extLst>
              <a:ext uri="{FF2B5EF4-FFF2-40B4-BE49-F238E27FC236}">
                <a16:creationId xmlns="" xmlns:a16="http://schemas.microsoft.com/office/drawing/2014/main"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58" tIns="34289" rIns="68558"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545" indent="0" algn="ctr">
              <a:buNone/>
              <a:defRPr sz="1400"/>
            </a:lvl3pPr>
            <a:lvl4pPr marL="1028318" indent="0" algn="ctr">
              <a:buNone/>
              <a:defRPr sz="1200"/>
            </a:lvl4pPr>
            <a:lvl5pPr marL="1371090" indent="0" algn="ctr">
              <a:buNone/>
              <a:defRPr sz="1200"/>
            </a:lvl5pPr>
            <a:lvl6pPr marL="1713869" indent="0" algn="ctr">
              <a:buNone/>
              <a:defRPr sz="1200"/>
            </a:lvl6pPr>
            <a:lvl7pPr marL="2056634" indent="0" algn="ctr">
              <a:buNone/>
              <a:defRPr sz="1200"/>
            </a:lvl7pPr>
            <a:lvl8pPr marL="2399400" indent="0" algn="ctr">
              <a:buNone/>
              <a:defRPr sz="1200"/>
            </a:lvl8pPr>
            <a:lvl9pPr marL="2742167" indent="0" algn="ctr">
              <a:buNone/>
              <a:defRPr sz="1200"/>
            </a:lvl9pPr>
          </a:lstStyle>
          <a:p>
            <a:r>
              <a:rPr lang="en-US" dirty="0"/>
              <a:t>Other information, 28pt</a:t>
            </a:r>
          </a:p>
        </p:txBody>
      </p:sp>
      <p:sp>
        <p:nvSpPr>
          <p:cNvPr id="17" name="Text Placeholder 22">
            <a:extLst>
              <a:ext uri="{FF2B5EF4-FFF2-40B4-BE49-F238E27FC236}">
                <a16:creationId xmlns="" xmlns:a16="http://schemas.microsoft.com/office/drawing/2014/main" id="{19715368-2B09-42B3-B040-029DBA29CDAE}"/>
              </a:ext>
            </a:extLst>
          </p:cNvPr>
          <p:cNvSpPr>
            <a:spLocks noGrp="1"/>
          </p:cNvSpPr>
          <p:nvPr>
            <p:ph type="body" sz="quarter" idx="10" hasCustomPrompt="1"/>
          </p:nvPr>
        </p:nvSpPr>
        <p:spPr>
          <a:xfrm>
            <a:off x="1189436" y="1631171"/>
            <a:ext cx="5828109" cy="1128713"/>
          </a:xfrm>
          <a:prstGeom prst="rect">
            <a:avLst/>
          </a:prstGeom>
        </p:spPr>
        <p:txBody>
          <a:bodyPr lIns="68558" tIns="34289" rIns="68558"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 xmlns:a16="http://schemas.microsoft.com/office/drawing/2014/main" id="{01EDC421-108E-4B62-8C43-E5D1190D267C}"/>
              </a:ext>
            </a:extLst>
          </p:cNvPr>
          <p:cNvGrpSpPr/>
          <p:nvPr userDrawn="1"/>
        </p:nvGrpSpPr>
        <p:grpSpPr>
          <a:xfrm>
            <a:off x="1203933" y="4603035"/>
            <a:ext cx="2340154" cy="307523"/>
            <a:chOff x="1605241" y="6137360"/>
            <a:chExt cx="3120205" cy="410030"/>
          </a:xfrm>
        </p:grpSpPr>
        <p:pic>
          <p:nvPicPr>
            <p:cNvPr id="19" name="Picture 18">
              <a:hlinkClick r:id="rId3"/>
              <a:extLst>
                <a:ext uri="{FF2B5EF4-FFF2-40B4-BE49-F238E27FC236}">
                  <a16:creationId xmlns="" xmlns:a16="http://schemas.microsoft.com/office/drawing/2014/main"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 xmlns:a16="http://schemas.microsoft.com/office/drawing/2014/main"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 xmlns:a16="http://schemas.microsoft.com/office/drawing/2014/main"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 xmlns:a16="http://schemas.microsoft.com/office/drawing/2014/main"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 xmlns:a16="http://schemas.microsoft.com/office/drawing/2014/main"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8"/>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094" indent="0" algn="ctr">
              <a:buNone/>
              <a:defRPr>
                <a:solidFill>
                  <a:schemeClr val="tx1">
                    <a:tint val="75000"/>
                  </a:schemeClr>
                </a:solidFill>
              </a:defRPr>
            </a:lvl2pPr>
            <a:lvl3pPr marL="914198" indent="0" algn="ctr">
              <a:buNone/>
              <a:defRPr>
                <a:solidFill>
                  <a:schemeClr val="tx1">
                    <a:tint val="75000"/>
                  </a:schemeClr>
                </a:solidFill>
              </a:defRPr>
            </a:lvl3pPr>
            <a:lvl4pPr marL="1371294" indent="0" algn="ctr">
              <a:buNone/>
              <a:defRPr>
                <a:solidFill>
                  <a:schemeClr val="tx1">
                    <a:tint val="75000"/>
                  </a:schemeClr>
                </a:solidFill>
              </a:defRPr>
            </a:lvl4pPr>
            <a:lvl5pPr marL="1828394" indent="0" algn="ctr">
              <a:buNone/>
              <a:defRPr>
                <a:solidFill>
                  <a:schemeClr val="tx1">
                    <a:tint val="75000"/>
                  </a:schemeClr>
                </a:solidFill>
              </a:defRPr>
            </a:lvl5pPr>
            <a:lvl6pPr marL="2285487" indent="0" algn="ctr">
              <a:buNone/>
              <a:defRPr>
                <a:solidFill>
                  <a:schemeClr val="tx1">
                    <a:tint val="75000"/>
                  </a:schemeClr>
                </a:solidFill>
              </a:defRPr>
            </a:lvl6pPr>
            <a:lvl7pPr marL="2742581" indent="0" algn="ctr">
              <a:buNone/>
              <a:defRPr>
                <a:solidFill>
                  <a:schemeClr val="tx1">
                    <a:tint val="75000"/>
                  </a:schemeClr>
                </a:solidFill>
              </a:defRPr>
            </a:lvl7pPr>
            <a:lvl8pPr marL="3199680" indent="0" algn="ctr">
              <a:buNone/>
              <a:defRPr>
                <a:solidFill>
                  <a:schemeClr val="tx1">
                    <a:tint val="75000"/>
                  </a:schemeClr>
                </a:solidFill>
              </a:defRPr>
            </a:lvl8pPr>
            <a:lvl9pPr marL="365677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a:xfrm>
            <a:off x="6300192" y="4767264"/>
            <a:ext cx="2133600" cy="273844"/>
          </a:xfrm>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8971938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7938522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094" indent="0">
              <a:buNone/>
              <a:defRPr sz="1800">
                <a:solidFill>
                  <a:schemeClr val="tx1">
                    <a:tint val="75000"/>
                  </a:schemeClr>
                </a:solidFill>
              </a:defRPr>
            </a:lvl2pPr>
            <a:lvl3pPr marL="914198" indent="0">
              <a:buNone/>
              <a:defRPr sz="1600">
                <a:solidFill>
                  <a:schemeClr val="tx1">
                    <a:tint val="75000"/>
                  </a:schemeClr>
                </a:solidFill>
              </a:defRPr>
            </a:lvl3pPr>
            <a:lvl4pPr marL="1371294" indent="0">
              <a:buNone/>
              <a:defRPr sz="1400">
                <a:solidFill>
                  <a:schemeClr val="tx1">
                    <a:tint val="75000"/>
                  </a:schemeClr>
                </a:solidFill>
              </a:defRPr>
            </a:lvl4pPr>
            <a:lvl5pPr marL="1828394" indent="0">
              <a:buNone/>
              <a:defRPr sz="1400">
                <a:solidFill>
                  <a:schemeClr val="tx1">
                    <a:tint val="75000"/>
                  </a:schemeClr>
                </a:solidFill>
              </a:defRPr>
            </a:lvl5pPr>
            <a:lvl6pPr marL="2285487" indent="0">
              <a:buNone/>
              <a:defRPr sz="1400">
                <a:solidFill>
                  <a:schemeClr val="tx1">
                    <a:tint val="75000"/>
                  </a:schemeClr>
                </a:solidFill>
              </a:defRPr>
            </a:lvl6pPr>
            <a:lvl7pPr marL="2742581" indent="0">
              <a:buNone/>
              <a:defRPr sz="1400">
                <a:solidFill>
                  <a:schemeClr val="tx1">
                    <a:tint val="75000"/>
                  </a:schemeClr>
                </a:solidFill>
              </a:defRPr>
            </a:lvl7pPr>
            <a:lvl8pPr marL="3199680" indent="0">
              <a:buNone/>
              <a:defRPr sz="1400">
                <a:solidFill>
                  <a:schemeClr val="tx1">
                    <a:tint val="75000"/>
                  </a:schemeClr>
                </a:solidFill>
              </a:defRPr>
            </a:lvl8pPr>
            <a:lvl9pPr marL="3656777"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6373609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160220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094" indent="0">
              <a:buNone/>
              <a:defRPr sz="2000" b="1"/>
            </a:lvl2pPr>
            <a:lvl3pPr marL="914198" indent="0">
              <a:buNone/>
              <a:defRPr sz="1800" b="1"/>
            </a:lvl3pPr>
            <a:lvl4pPr marL="1371294" indent="0">
              <a:buNone/>
              <a:defRPr sz="1600" b="1"/>
            </a:lvl4pPr>
            <a:lvl5pPr marL="1828394" indent="0">
              <a:buNone/>
              <a:defRPr sz="1600" b="1"/>
            </a:lvl5pPr>
            <a:lvl6pPr marL="2285487" indent="0">
              <a:buNone/>
              <a:defRPr sz="1600" b="1"/>
            </a:lvl6pPr>
            <a:lvl7pPr marL="2742581" indent="0">
              <a:buNone/>
              <a:defRPr sz="1600" b="1"/>
            </a:lvl7pPr>
            <a:lvl8pPr marL="3199680" indent="0">
              <a:buNone/>
              <a:defRPr sz="1600" b="1"/>
            </a:lvl8pPr>
            <a:lvl9pPr marL="365677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35" y="1151335"/>
            <a:ext cx="4041775" cy="479822"/>
          </a:xfrm>
        </p:spPr>
        <p:txBody>
          <a:bodyPr anchor="b"/>
          <a:lstStyle>
            <a:lvl1pPr marL="0" indent="0">
              <a:buNone/>
              <a:defRPr sz="2400" b="1"/>
            </a:lvl1pPr>
            <a:lvl2pPr marL="457094" indent="0">
              <a:buNone/>
              <a:defRPr sz="2000" b="1"/>
            </a:lvl2pPr>
            <a:lvl3pPr marL="914198" indent="0">
              <a:buNone/>
              <a:defRPr sz="1800" b="1"/>
            </a:lvl3pPr>
            <a:lvl4pPr marL="1371294" indent="0">
              <a:buNone/>
              <a:defRPr sz="1600" b="1"/>
            </a:lvl4pPr>
            <a:lvl5pPr marL="1828394" indent="0">
              <a:buNone/>
              <a:defRPr sz="1600" b="1"/>
            </a:lvl5pPr>
            <a:lvl6pPr marL="2285487" indent="0">
              <a:buNone/>
              <a:defRPr sz="1600" b="1"/>
            </a:lvl6pPr>
            <a:lvl7pPr marL="2742581" indent="0">
              <a:buNone/>
              <a:defRPr sz="1600" b="1"/>
            </a:lvl7pPr>
            <a:lvl8pPr marL="3199680" indent="0">
              <a:buNone/>
              <a:defRPr sz="1600" b="1"/>
            </a:lvl8pPr>
            <a:lvl9pPr marL="365677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5"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GB">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1874843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GB">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1390360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GB">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03582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 xmlns:a16="http://schemas.microsoft.com/office/drawing/2014/main"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 xmlns:a16="http://schemas.microsoft.com/office/drawing/2014/main"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2" name="Rectangle 11">
              <a:extLst>
                <a:ext uri="{FF2B5EF4-FFF2-40B4-BE49-F238E27FC236}">
                  <a16:creationId xmlns="" xmlns:a16="http://schemas.microsoft.com/office/drawing/2014/main"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3" name="Rectangle 12">
              <a:extLst>
                <a:ext uri="{FF2B5EF4-FFF2-40B4-BE49-F238E27FC236}">
                  <a16:creationId xmlns="" xmlns:a16="http://schemas.microsoft.com/office/drawing/2014/main"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97"/>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094" indent="0">
              <a:buNone/>
              <a:defRPr sz="1200"/>
            </a:lvl2pPr>
            <a:lvl3pPr marL="914198" indent="0">
              <a:buNone/>
              <a:defRPr sz="1000"/>
            </a:lvl3pPr>
            <a:lvl4pPr marL="1371294" indent="0">
              <a:buNone/>
              <a:defRPr sz="900"/>
            </a:lvl4pPr>
            <a:lvl5pPr marL="1828394" indent="0">
              <a:buNone/>
              <a:defRPr sz="900"/>
            </a:lvl5pPr>
            <a:lvl6pPr marL="2285487" indent="0">
              <a:buNone/>
              <a:defRPr sz="900"/>
            </a:lvl6pPr>
            <a:lvl7pPr marL="2742581" indent="0">
              <a:buNone/>
              <a:defRPr sz="900"/>
            </a:lvl7pPr>
            <a:lvl8pPr marL="3199680" indent="0">
              <a:buNone/>
              <a:defRPr sz="900"/>
            </a:lvl8pPr>
            <a:lvl9pPr marL="365677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8129834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094" indent="0">
              <a:buNone/>
              <a:defRPr sz="2800"/>
            </a:lvl2pPr>
            <a:lvl3pPr marL="914198" indent="0">
              <a:buNone/>
              <a:defRPr sz="2400"/>
            </a:lvl3pPr>
            <a:lvl4pPr marL="1371294" indent="0">
              <a:buNone/>
              <a:defRPr sz="2000"/>
            </a:lvl4pPr>
            <a:lvl5pPr marL="1828394" indent="0">
              <a:buNone/>
              <a:defRPr sz="2000"/>
            </a:lvl5pPr>
            <a:lvl6pPr marL="2285487" indent="0">
              <a:buNone/>
              <a:defRPr sz="2000"/>
            </a:lvl6pPr>
            <a:lvl7pPr marL="2742581" indent="0">
              <a:buNone/>
              <a:defRPr sz="2000"/>
            </a:lvl7pPr>
            <a:lvl8pPr marL="3199680" indent="0">
              <a:buNone/>
              <a:defRPr sz="2000"/>
            </a:lvl8pPr>
            <a:lvl9pPr marL="3656777" indent="0">
              <a:buNone/>
              <a:defRPr sz="2000"/>
            </a:lvl9pPr>
          </a:lstStyle>
          <a:p>
            <a:endParaRPr lang="en-GB"/>
          </a:p>
        </p:txBody>
      </p:sp>
      <p:sp>
        <p:nvSpPr>
          <p:cNvPr id="4" name="Text Placeholder 3"/>
          <p:cNvSpPr>
            <a:spLocks noGrp="1"/>
          </p:cNvSpPr>
          <p:nvPr>
            <p:ph type="body" sz="half" idx="2"/>
          </p:nvPr>
        </p:nvSpPr>
        <p:spPr>
          <a:xfrm>
            <a:off x="1792288" y="4025512"/>
            <a:ext cx="5486400" cy="603647"/>
          </a:xfrm>
        </p:spPr>
        <p:txBody>
          <a:bodyPr/>
          <a:lstStyle>
            <a:lvl1pPr marL="0" indent="0">
              <a:buNone/>
              <a:defRPr sz="1400"/>
            </a:lvl1pPr>
            <a:lvl2pPr marL="457094" indent="0">
              <a:buNone/>
              <a:defRPr sz="1200"/>
            </a:lvl2pPr>
            <a:lvl3pPr marL="914198" indent="0">
              <a:buNone/>
              <a:defRPr sz="1000"/>
            </a:lvl3pPr>
            <a:lvl4pPr marL="1371294" indent="0">
              <a:buNone/>
              <a:defRPr sz="900"/>
            </a:lvl4pPr>
            <a:lvl5pPr marL="1828394" indent="0">
              <a:buNone/>
              <a:defRPr sz="900"/>
            </a:lvl5pPr>
            <a:lvl6pPr marL="2285487" indent="0">
              <a:buNone/>
              <a:defRPr sz="900"/>
            </a:lvl6pPr>
            <a:lvl7pPr marL="2742581" indent="0">
              <a:buNone/>
              <a:defRPr sz="900"/>
            </a:lvl7pPr>
            <a:lvl8pPr marL="3199680" indent="0">
              <a:buNone/>
              <a:defRPr sz="900"/>
            </a:lvl8pPr>
            <a:lvl9pPr marL="365677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5150948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215113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11/02/2020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62715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 xmlns:a16="http://schemas.microsoft.com/office/drawing/2014/main"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 xmlns:a16="http://schemas.microsoft.com/office/drawing/2014/main"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 xmlns:a16="http://schemas.microsoft.com/office/drawing/2014/main"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7" name="Rectangle 16">
              <a:extLst>
                <a:ext uri="{FF2B5EF4-FFF2-40B4-BE49-F238E27FC236}">
                  <a16:creationId xmlns="" xmlns:a16="http://schemas.microsoft.com/office/drawing/2014/main"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8" name="Rectangle 17">
              <a:extLst>
                <a:ext uri="{FF2B5EF4-FFF2-40B4-BE49-F238E27FC236}">
                  <a16:creationId xmlns="" xmlns:a16="http://schemas.microsoft.com/office/drawing/2014/main"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 xmlns:a16="http://schemas.microsoft.com/office/drawing/2014/main"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 xmlns:a16="http://schemas.microsoft.com/office/drawing/2014/main"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 xmlns:a16="http://schemas.microsoft.com/office/drawing/2014/main"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9" name="Rectangle 18">
              <a:extLst>
                <a:ext uri="{FF2B5EF4-FFF2-40B4-BE49-F238E27FC236}">
                  <a16:creationId xmlns="" xmlns:a16="http://schemas.microsoft.com/office/drawing/2014/main"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20" name="Rectangle 19">
              <a:extLst>
                <a:ext uri="{FF2B5EF4-FFF2-40B4-BE49-F238E27FC236}">
                  <a16:creationId xmlns="" xmlns:a16="http://schemas.microsoft.com/office/drawing/2014/main"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 xmlns:a16="http://schemas.microsoft.com/office/drawing/2014/main"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 xmlns:a16="http://schemas.microsoft.com/office/drawing/2014/main"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 xmlns:a16="http://schemas.microsoft.com/office/drawing/2014/main"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7" name="Rectangle 16">
              <a:extLst>
                <a:ext uri="{FF2B5EF4-FFF2-40B4-BE49-F238E27FC236}">
                  <a16:creationId xmlns="" xmlns:a16="http://schemas.microsoft.com/office/drawing/2014/main"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8" name="Rectangle 17">
              <a:extLst>
                <a:ext uri="{FF2B5EF4-FFF2-40B4-BE49-F238E27FC236}">
                  <a16:creationId xmlns="" xmlns:a16="http://schemas.microsoft.com/office/drawing/2014/main"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 xmlns:a16="http://schemas.microsoft.com/office/drawing/2014/main"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 xmlns:a16="http://schemas.microsoft.com/office/drawing/2014/main"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 xmlns:a16="http://schemas.microsoft.com/office/drawing/2014/main"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9" name="Rectangle 18">
              <a:extLst>
                <a:ext uri="{FF2B5EF4-FFF2-40B4-BE49-F238E27FC236}">
                  <a16:creationId xmlns="" xmlns:a16="http://schemas.microsoft.com/office/drawing/2014/main"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20" name="Rectangle 19">
              <a:extLst>
                <a:ext uri="{FF2B5EF4-FFF2-40B4-BE49-F238E27FC236}">
                  <a16:creationId xmlns="" xmlns:a16="http://schemas.microsoft.com/office/drawing/2014/main"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 xmlns:a16="http://schemas.microsoft.com/office/drawing/2014/main" id="{C62D149B-FB3E-4F3C-91FC-502E6E33681F}"/>
              </a:ext>
            </a:extLst>
          </p:cNvPr>
          <p:cNvGrpSpPr/>
          <p:nvPr userDrawn="1"/>
        </p:nvGrpSpPr>
        <p:grpSpPr>
          <a:xfrm>
            <a:off x="2" y="5006340"/>
            <a:ext cx="9152097" cy="137160"/>
            <a:chOff x="0" y="5303520"/>
            <a:chExt cx="12202796" cy="594360"/>
          </a:xfrm>
        </p:grpSpPr>
        <p:sp>
          <p:nvSpPr>
            <p:cNvPr id="15" name="Rectangle 14">
              <a:extLst>
                <a:ext uri="{FF2B5EF4-FFF2-40B4-BE49-F238E27FC236}">
                  <a16:creationId xmlns="" xmlns:a16="http://schemas.microsoft.com/office/drawing/2014/main"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6" name="Rectangle 15">
              <a:extLst>
                <a:ext uri="{FF2B5EF4-FFF2-40B4-BE49-F238E27FC236}">
                  <a16:creationId xmlns="" xmlns:a16="http://schemas.microsoft.com/office/drawing/2014/main"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7" name="Rectangle 16">
              <a:extLst>
                <a:ext uri="{FF2B5EF4-FFF2-40B4-BE49-F238E27FC236}">
                  <a16:creationId xmlns="" xmlns:a16="http://schemas.microsoft.com/office/drawing/2014/main"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 xmlns:a16="http://schemas.microsoft.com/office/drawing/2014/main" id="{E465AAE8-1348-4C39-A60F-D29A796686F0}"/>
              </a:ext>
            </a:extLst>
          </p:cNvPr>
          <p:cNvSpPr>
            <a:spLocks noGrp="1"/>
          </p:cNvSpPr>
          <p:nvPr>
            <p:ph type="body" sz="quarter" idx="12"/>
          </p:nvPr>
        </p:nvSpPr>
        <p:spPr>
          <a:xfrm>
            <a:off x="239792" y="932270"/>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 xmlns:a16="http://schemas.microsoft.com/office/drawing/2014/main" id="{F48F4A85-93A7-4E9A-B2AF-E4854A2ED6B1}"/>
              </a:ext>
            </a:extLst>
          </p:cNvPr>
          <p:cNvGrpSpPr/>
          <p:nvPr userDrawn="1"/>
        </p:nvGrpSpPr>
        <p:grpSpPr>
          <a:xfrm>
            <a:off x="2" y="5006340"/>
            <a:ext cx="9152097" cy="137160"/>
            <a:chOff x="0" y="5303520"/>
            <a:chExt cx="12202796" cy="594360"/>
          </a:xfrm>
        </p:grpSpPr>
        <p:sp>
          <p:nvSpPr>
            <p:cNvPr id="12" name="Rectangle 11">
              <a:extLst>
                <a:ext uri="{FF2B5EF4-FFF2-40B4-BE49-F238E27FC236}">
                  <a16:creationId xmlns="" xmlns:a16="http://schemas.microsoft.com/office/drawing/2014/main"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3" name="Rectangle 12">
              <a:extLst>
                <a:ext uri="{FF2B5EF4-FFF2-40B4-BE49-F238E27FC236}">
                  <a16:creationId xmlns="" xmlns:a16="http://schemas.microsoft.com/office/drawing/2014/main"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sp>
          <p:nvSpPr>
            <p:cNvPr id="14" name="Rectangle 13">
              <a:extLst>
                <a:ext uri="{FF2B5EF4-FFF2-40B4-BE49-F238E27FC236}">
                  <a16:creationId xmlns="" xmlns:a16="http://schemas.microsoft.com/office/drawing/2014/main"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2"/>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 Id="rId11"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3.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 xmlns:a16="http://schemas.microsoft.com/office/drawing/2014/main"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 xmlns:a16="http://schemas.microsoft.com/office/drawing/2014/main"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 xmlns:a16="http://schemas.microsoft.com/office/drawing/2014/main"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562"/>
            <a:r>
              <a:rPr lang="en-AU" smtClean="0">
                <a:solidFill>
                  <a:srgbClr val="000000"/>
                </a:solidFill>
                <a:latin typeface="Jacobs Chronos"/>
              </a:rPr>
              <a:t>©Jacobs 2020</a:t>
            </a:r>
            <a:endParaRPr lang="en-AU" dirty="0">
              <a:solidFill>
                <a:srgbClr val="000000"/>
              </a:solidFill>
              <a:latin typeface="Jacobs Chronos"/>
            </a:endParaRPr>
          </a:p>
        </p:txBody>
      </p:sp>
      <p:sp>
        <p:nvSpPr>
          <p:cNvPr id="11" name="Slide Number Placeholder 5">
            <a:extLst>
              <a:ext uri="{FF2B5EF4-FFF2-40B4-BE49-F238E27FC236}">
                <a16:creationId xmlns="" xmlns:a16="http://schemas.microsoft.com/office/drawing/2014/main"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562"/>
            <a:fld id="{9B3E39EC-4BE2-4DEA-81C0-4ABC0AAB4AC0}" type="slidenum">
              <a:rPr lang="en-AU" smtClean="0">
                <a:solidFill>
                  <a:srgbClr val="000000"/>
                </a:solidFill>
                <a:latin typeface="Jacobs Chronos"/>
              </a:rPr>
              <a:pPr defTabSz="685562"/>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562"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30" indent="-202430" algn="l" defTabSz="685562"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860" indent="-202430" algn="l" defTabSz="685562"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290" indent="-202430" algn="l" defTabSz="685562"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720" indent="-202430" algn="l" defTabSz="685562"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150" indent="-202430" algn="l" defTabSz="685562"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292" indent="-171394" algn="l" defTabSz="68556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073" indent="-171394" algn="l" defTabSz="68556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0854" indent="-171394" algn="l" defTabSz="68556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3641" indent="-171394" algn="l" defTabSz="685562"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562" rtl="0" eaLnBrk="1" latinLnBrk="0" hangingPunct="1">
        <a:defRPr sz="1400" kern="1200">
          <a:solidFill>
            <a:schemeClr val="tx1"/>
          </a:solidFill>
          <a:latin typeface="+mn-lt"/>
          <a:ea typeface="+mn-ea"/>
          <a:cs typeface="+mn-cs"/>
        </a:defRPr>
      </a:lvl1pPr>
      <a:lvl2pPr marL="342776" algn="l" defTabSz="685562" rtl="0" eaLnBrk="1" latinLnBrk="0" hangingPunct="1">
        <a:defRPr sz="1400" kern="1200">
          <a:solidFill>
            <a:schemeClr val="tx1"/>
          </a:solidFill>
          <a:latin typeface="+mn-lt"/>
          <a:ea typeface="+mn-ea"/>
          <a:cs typeface="+mn-cs"/>
        </a:defRPr>
      </a:lvl2pPr>
      <a:lvl3pPr marL="685562" algn="l" defTabSz="685562" rtl="0" eaLnBrk="1" latinLnBrk="0" hangingPunct="1">
        <a:defRPr sz="1400" kern="1200">
          <a:solidFill>
            <a:schemeClr val="tx1"/>
          </a:solidFill>
          <a:latin typeface="+mn-lt"/>
          <a:ea typeface="+mn-ea"/>
          <a:cs typeface="+mn-cs"/>
        </a:defRPr>
      </a:lvl3pPr>
      <a:lvl4pPr marL="1028343" algn="l" defTabSz="685562" rtl="0" eaLnBrk="1" latinLnBrk="0" hangingPunct="1">
        <a:defRPr sz="1400" kern="1200">
          <a:solidFill>
            <a:schemeClr val="tx1"/>
          </a:solidFill>
          <a:latin typeface="+mn-lt"/>
          <a:ea typeface="+mn-ea"/>
          <a:cs typeface="+mn-cs"/>
        </a:defRPr>
      </a:lvl4pPr>
      <a:lvl5pPr marL="1371124" algn="l" defTabSz="685562" rtl="0" eaLnBrk="1" latinLnBrk="0" hangingPunct="1">
        <a:defRPr sz="1400" kern="1200">
          <a:solidFill>
            <a:schemeClr val="tx1"/>
          </a:solidFill>
          <a:latin typeface="+mn-lt"/>
          <a:ea typeface="+mn-ea"/>
          <a:cs typeface="+mn-cs"/>
        </a:defRPr>
      </a:lvl5pPr>
      <a:lvl6pPr marL="1713911" algn="l" defTabSz="685562" rtl="0" eaLnBrk="1" latinLnBrk="0" hangingPunct="1">
        <a:defRPr sz="1400" kern="1200">
          <a:solidFill>
            <a:schemeClr val="tx1"/>
          </a:solidFill>
          <a:latin typeface="+mn-lt"/>
          <a:ea typeface="+mn-ea"/>
          <a:cs typeface="+mn-cs"/>
        </a:defRPr>
      </a:lvl6pPr>
      <a:lvl7pPr marL="2056685" algn="l" defTabSz="685562" rtl="0" eaLnBrk="1" latinLnBrk="0" hangingPunct="1">
        <a:defRPr sz="1400" kern="1200">
          <a:solidFill>
            <a:schemeClr val="tx1"/>
          </a:solidFill>
          <a:latin typeface="+mn-lt"/>
          <a:ea typeface="+mn-ea"/>
          <a:cs typeface="+mn-cs"/>
        </a:defRPr>
      </a:lvl7pPr>
      <a:lvl8pPr marL="2399460" algn="l" defTabSz="685562" rtl="0" eaLnBrk="1" latinLnBrk="0" hangingPunct="1">
        <a:defRPr sz="1400" kern="1200">
          <a:solidFill>
            <a:schemeClr val="tx1"/>
          </a:solidFill>
          <a:latin typeface="+mn-lt"/>
          <a:ea typeface="+mn-ea"/>
          <a:cs typeface="+mn-cs"/>
        </a:defRPr>
      </a:lvl8pPr>
      <a:lvl9pPr marL="2742236" algn="l" defTabSz="685562"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545"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390" indent="-202425" algn="l" defTabSz="685545"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843" indent="-202425" algn="l" defTabSz="685545"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760" indent="-202425" algn="l" defTabSz="685545"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684" indent="-202425" algn="l" defTabSz="685545"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595" indent="-202425" algn="l" defTabSz="685545"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245" indent="-171390" algn="l" defTabSz="68554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018" indent="-171390" algn="l" defTabSz="68554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0790" indent="-171390" algn="l" defTabSz="68554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3569" indent="-171390" algn="l" defTabSz="68554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545" rtl="0" eaLnBrk="1" latinLnBrk="0" hangingPunct="1">
        <a:defRPr sz="1400" kern="1200">
          <a:solidFill>
            <a:schemeClr val="tx1"/>
          </a:solidFill>
          <a:latin typeface="+mn-lt"/>
          <a:ea typeface="+mn-ea"/>
          <a:cs typeface="+mn-cs"/>
        </a:defRPr>
      </a:lvl1pPr>
      <a:lvl2pPr marL="342767" algn="l" defTabSz="685545" rtl="0" eaLnBrk="1" latinLnBrk="0" hangingPunct="1">
        <a:defRPr sz="1400" kern="1200">
          <a:solidFill>
            <a:schemeClr val="tx1"/>
          </a:solidFill>
          <a:latin typeface="+mn-lt"/>
          <a:ea typeface="+mn-ea"/>
          <a:cs typeface="+mn-cs"/>
        </a:defRPr>
      </a:lvl2pPr>
      <a:lvl3pPr marL="685545" algn="l" defTabSz="685545" rtl="0" eaLnBrk="1" latinLnBrk="0" hangingPunct="1">
        <a:defRPr sz="1400" kern="1200">
          <a:solidFill>
            <a:schemeClr val="tx1"/>
          </a:solidFill>
          <a:latin typeface="+mn-lt"/>
          <a:ea typeface="+mn-ea"/>
          <a:cs typeface="+mn-cs"/>
        </a:defRPr>
      </a:lvl3pPr>
      <a:lvl4pPr marL="1028318" algn="l" defTabSz="685545" rtl="0" eaLnBrk="1" latinLnBrk="0" hangingPunct="1">
        <a:defRPr sz="1400" kern="1200">
          <a:solidFill>
            <a:schemeClr val="tx1"/>
          </a:solidFill>
          <a:latin typeface="+mn-lt"/>
          <a:ea typeface="+mn-ea"/>
          <a:cs typeface="+mn-cs"/>
        </a:defRPr>
      </a:lvl4pPr>
      <a:lvl5pPr marL="1371090" algn="l" defTabSz="685545" rtl="0" eaLnBrk="1" latinLnBrk="0" hangingPunct="1">
        <a:defRPr sz="1400" kern="1200">
          <a:solidFill>
            <a:schemeClr val="tx1"/>
          </a:solidFill>
          <a:latin typeface="+mn-lt"/>
          <a:ea typeface="+mn-ea"/>
          <a:cs typeface="+mn-cs"/>
        </a:defRPr>
      </a:lvl5pPr>
      <a:lvl6pPr marL="1713869" algn="l" defTabSz="685545" rtl="0" eaLnBrk="1" latinLnBrk="0" hangingPunct="1">
        <a:defRPr sz="1400" kern="1200">
          <a:solidFill>
            <a:schemeClr val="tx1"/>
          </a:solidFill>
          <a:latin typeface="+mn-lt"/>
          <a:ea typeface="+mn-ea"/>
          <a:cs typeface="+mn-cs"/>
        </a:defRPr>
      </a:lvl6pPr>
      <a:lvl7pPr marL="2056634" algn="l" defTabSz="685545" rtl="0" eaLnBrk="1" latinLnBrk="0" hangingPunct="1">
        <a:defRPr sz="1400" kern="1200">
          <a:solidFill>
            <a:schemeClr val="tx1"/>
          </a:solidFill>
          <a:latin typeface="+mn-lt"/>
          <a:ea typeface="+mn-ea"/>
          <a:cs typeface="+mn-cs"/>
        </a:defRPr>
      </a:lvl7pPr>
      <a:lvl8pPr marL="2399400" algn="l" defTabSz="685545" rtl="0" eaLnBrk="1" latinLnBrk="0" hangingPunct="1">
        <a:defRPr sz="1400" kern="1200">
          <a:solidFill>
            <a:schemeClr val="tx1"/>
          </a:solidFill>
          <a:latin typeface="+mn-lt"/>
          <a:ea typeface="+mn-ea"/>
          <a:cs typeface="+mn-cs"/>
        </a:defRPr>
      </a:lvl8pPr>
      <a:lvl9pPr marL="2742167" algn="l" defTabSz="685545"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22" tIns="45711" rIns="91422" bIns="45711"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22" tIns="45711" rIns="91422" bIns="457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4"/>
            <a:ext cx="2133600" cy="273844"/>
          </a:xfrm>
          <a:prstGeom prst="rect">
            <a:avLst/>
          </a:prstGeom>
        </p:spPr>
        <p:txBody>
          <a:bodyPr vert="horz" lIns="91422" tIns="45711" rIns="91422" bIns="45711" rtlCol="0" anchor="ctr"/>
          <a:lstStyle>
            <a:lvl1pPr algn="l">
              <a:defRPr sz="1200">
                <a:solidFill>
                  <a:schemeClr val="tx1">
                    <a:tint val="75000"/>
                  </a:schemeClr>
                </a:solidFill>
              </a:defRPr>
            </a:lvl1pPr>
          </a:lstStyle>
          <a:p>
            <a:pPr defTabSz="914198"/>
            <a:fld id="{E77647A1-46B3-4E57-B95B-49A623882F9E}" type="datetimeFigureOut">
              <a:rPr lang="en-GB" smtClean="0">
                <a:solidFill>
                  <a:prstClr val="black">
                    <a:tint val="75000"/>
                  </a:prstClr>
                </a:solidFill>
                <a:latin typeface="Calibri"/>
              </a:rPr>
              <a:pPr defTabSz="914198"/>
              <a:t>11/02/2020</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22" tIns="45711" rIns="91422" bIns="45711" rtlCol="0" anchor="ctr"/>
          <a:lstStyle>
            <a:lvl1pPr algn="ctr">
              <a:defRPr sz="1200">
                <a:solidFill>
                  <a:schemeClr val="tx1">
                    <a:tint val="75000"/>
                  </a:schemeClr>
                </a:solidFill>
              </a:defRPr>
            </a:lvl1pPr>
          </a:lstStyle>
          <a:p>
            <a:pPr defTabSz="914198"/>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22" tIns="45711" rIns="91422" bIns="45711" rtlCol="0" anchor="ctr"/>
          <a:lstStyle>
            <a:lvl1pPr algn="r">
              <a:defRPr sz="1200">
                <a:solidFill>
                  <a:schemeClr val="tx1">
                    <a:tint val="75000"/>
                  </a:schemeClr>
                </a:solidFill>
              </a:defRPr>
            </a:lvl1pPr>
          </a:lstStyle>
          <a:p>
            <a:pPr defTabSz="914198"/>
            <a:fld id="{BCF64411-6CB5-43CE-9E22-66B9BD54A0C5}" type="slidenum">
              <a:rPr lang="en-GB" smtClean="0">
                <a:solidFill>
                  <a:prstClr val="black">
                    <a:tint val="75000"/>
                  </a:prstClr>
                </a:solidFill>
                <a:latin typeface="Calibri"/>
              </a:rPr>
              <a:pPr defTabSz="914198"/>
              <a:t>‹#›</a:t>
            </a:fld>
            <a:endParaRPr lang="en-GB">
              <a:solidFill>
                <a:prstClr val="black">
                  <a:tint val="75000"/>
                </a:prstClr>
              </a:solidFill>
              <a:latin typeface="Calibri"/>
            </a:endParaRPr>
          </a:p>
        </p:txBody>
      </p:sp>
      <p:pic>
        <p:nvPicPr>
          <p:cNvPr id="40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24337" y="4813268"/>
            <a:ext cx="1368659" cy="2067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8098010"/>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ctr" defTabSz="914198" rtl="0" eaLnBrk="1" latinLnBrk="0" hangingPunct="1">
        <a:spcBef>
          <a:spcPct val="0"/>
        </a:spcBef>
        <a:buNone/>
        <a:defRPr sz="4400" kern="1200">
          <a:solidFill>
            <a:schemeClr val="tx1"/>
          </a:solidFill>
          <a:latin typeface="+mj-lt"/>
          <a:ea typeface="+mj-ea"/>
          <a:cs typeface="+mj-cs"/>
        </a:defRPr>
      </a:lvl1pPr>
    </p:titleStyle>
    <p:bodyStyle>
      <a:lvl1pPr marL="342821" indent="-342821" algn="l" defTabSz="91419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787" indent="-285687" algn="l" defTabSz="914198"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744" indent="-228546" algn="l" defTabSz="914198"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840" indent="-228546" algn="l" defTabSz="9141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6940" indent="-228546" algn="l" defTabSz="9141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033" indent="-228546" algn="l" defTabSz="9141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34" indent="-228546" algn="l" defTabSz="9141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231" indent="-228546" algn="l" defTabSz="9141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327" indent="-228546" algn="l" defTabSz="9141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198" rtl="0" eaLnBrk="1" latinLnBrk="0" hangingPunct="1">
        <a:defRPr sz="1800" kern="1200">
          <a:solidFill>
            <a:schemeClr val="tx1"/>
          </a:solidFill>
          <a:latin typeface="+mn-lt"/>
          <a:ea typeface="+mn-ea"/>
          <a:cs typeface="+mn-cs"/>
        </a:defRPr>
      </a:lvl1pPr>
      <a:lvl2pPr marL="457094" algn="l" defTabSz="914198" rtl="0" eaLnBrk="1" latinLnBrk="0" hangingPunct="1">
        <a:defRPr sz="1800" kern="1200">
          <a:solidFill>
            <a:schemeClr val="tx1"/>
          </a:solidFill>
          <a:latin typeface="+mn-lt"/>
          <a:ea typeface="+mn-ea"/>
          <a:cs typeface="+mn-cs"/>
        </a:defRPr>
      </a:lvl2pPr>
      <a:lvl3pPr marL="914198" algn="l" defTabSz="914198" rtl="0" eaLnBrk="1" latinLnBrk="0" hangingPunct="1">
        <a:defRPr sz="1800" kern="1200">
          <a:solidFill>
            <a:schemeClr val="tx1"/>
          </a:solidFill>
          <a:latin typeface="+mn-lt"/>
          <a:ea typeface="+mn-ea"/>
          <a:cs typeface="+mn-cs"/>
        </a:defRPr>
      </a:lvl3pPr>
      <a:lvl4pPr marL="1371294" algn="l" defTabSz="914198" rtl="0" eaLnBrk="1" latinLnBrk="0" hangingPunct="1">
        <a:defRPr sz="1800" kern="1200">
          <a:solidFill>
            <a:schemeClr val="tx1"/>
          </a:solidFill>
          <a:latin typeface="+mn-lt"/>
          <a:ea typeface="+mn-ea"/>
          <a:cs typeface="+mn-cs"/>
        </a:defRPr>
      </a:lvl4pPr>
      <a:lvl5pPr marL="1828394" algn="l" defTabSz="914198" rtl="0" eaLnBrk="1" latinLnBrk="0" hangingPunct="1">
        <a:defRPr sz="1800" kern="1200">
          <a:solidFill>
            <a:schemeClr val="tx1"/>
          </a:solidFill>
          <a:latin typeface="+mn-lt"/>
          <a:ea typeface="+mn-ea"/>
          <a:cs typeface="+mn-cs"/>
        </a:defRPr>
      </a:lvl5pPr>
      <a:lvl6pPr marL="2285487" algn="l" defTabSz="914198" rtl="0" eaLnBrk="1" latinLnBrk="0" hangingPunct="1">
        <a:defRPr sz="1800" kern="1200">
          <a:solidFill>
            <a:schemeClr val="tx1"/>
          </a:solidFill>
          <a:latin typeface="+mn-lt"/>
          <a:ea typeface="+mn-ea"/>
          <a:cs typeface="+mn-cs"/>
        </a:defRPr>
      </a:lvl6pPr>
      <a:lvl7pPr marL="2742581" algn="l" defTabSz="914198" rtl="0" eaLnBrk="1" latinLnBrk="0" hangingPunct="1">
        <a:defRPr sz="1800" kern="1200">
          <a:solidFill>
            <a:schemeClr val="tx1"/>
          </a:solidFill>
          <a:latin typeface="+mn-lt"/>
          <a:ea typeface="+mn-ea"/>
          <a:cs typeface="+mn-cs"/>
        </a:defRPr>
      </a:lvl7pPr>
      <a:lvl8pPr marL="3199680" algn="l" defTabSz="914198" rtl="0" eaLnBrk="1" latinLnBrk="0" hangingPunct="1">
        <a:defRPr sz="1800" kern="1200">
          <a:solidFill>
            <a:schemeClr val="tx1"/>
          </a:solidFill>
          <a:latin typeface="+mn-lt"/>
          <a:ea typeface="+mn-ea"/>
          <a:cs typeface="+mn-cs"/>
        </a:defRPr>
      </a:lvl8pPr>
      <a:lvl9pPr marL="3656777" algn="l" defTabSz="91419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15.jfif"/><Relationship Id="rId4" Type="http://schemas.openxmlformats.org/officeDocument/2006/relationships/image" Target="../media/image16.tiff"/><Relationship Id="rId1" Type="http://schemas.openxmlformats.org/officeDocument/2006/relationships/slideLayout" Target="../slideLayouts/slideLayout24.xml"/><Relationship Id="rId2" Type="http://schemas.openxmlformats.org/officeDocument/2006/relationships/image" Target="../media/image1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p:txBody>
          <a:bodyPr>
            <a:normAutofit/>
          </a:bodyPr>
          <a:lstStyle/>
          <a:p>
            <a:pPr marL="0" indent="0">
              <a:buNone/>
            </a:pPr>
            <a:r>
              <a:rPr lang="en-GB" dirty="0"/>
              <a:t>Two panels:</a:t>
            </a:r>
          </a:p>
          <a:p>
            <a:pPr marL="0" indent="0">
              <a:buNone/>
            </a:pPr>
            <a:endParaRPr lang="en-GB" sz="1300" dirty="0"/>
          </a:p>
          <a:p>
            <a:pPr marL="514241" indent="-514241">
              <a:buFont typeface="+mj-lt"/>
              <a:buAutoNum type="arabicPeriod"/>
            </a:pPr>
            <a:r>
              <a:rPr lang="en-GB" dirty="0"/>
              <a:t>What We Buy</a:t>
            </a:r>
          </a:p>
          <a:p>
            <a:pPr marL="514241" indent="-514241">
              <a:buFont typeface="+mj-lt"/>
              <a:buAutoNum type="arabicPeriod"/>
            </a:pPr>
            <a:endParaRPr lang="en-GB" sz="2000" dirty="0"/>
          </a:p>
          <a:p>
            <a:pPr marL="514241" indent="-514241">
              <a:buFont typeface="+mj-lt"/>
              <a:buAutoNum type="arabicPeriod"/>
            </a:pPr>
            <a:r>
              <a:rPr lang="en-GB" dirty="0"/>
              <a:t>Food, Farming &amp; Land Use</a:t>
            </a:r>
          </a:p>
          <a:p>
            <a:endParaRPr lang="en-GB" sz="2400" dirty="0"/>
          </a:p>
        </p:txBody>
      </p:sp>
    </p:spTree>
    <p:extLst>
      <p:ext uri="{BB962C8B-B14F-4D97-AF65-F5344CB8AC3E}">
        <p14:creationId xmlns:p14="http://schemas.microsoft.com/office/powerpoint/2010/main" val="138474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E244CB8A-2879-486E-9135-3D80ED4D1FFC}"/>
              </a:ext>
            </a:extLst>
          </p:cNvPr>
          <p:cNvPicPr>
            <a:picLocks noChangeAspect="1"/>
          </p:cNvPicPr>
          <p:nvPr/>
        </p:nvPicPr>
        <p:blipFill rotWithShape="1">
          <a:blip r:embed="rId2"/>
          <a:srcRect l="26199" t="42537" r="24204"/>
          <a:stretch/>
        </p:blipFill>
        <p:spPr>
          <a:xfrm>
            <a:off x="2383980" y="1208067"/>
            <a:ext cx="3860801" cy="3658991"/>
          </a:xfrm>
          <a:prstGeom prst="rect">
            <a:avLst/>
          </a:prstGeom>
        </p:spPr>
      </p:pic>
      <p:pic>
        <p:nvPicPr>
          <p:cNvPr id="21" name="Picture 20" descr="A close up of a logo&#10;&#10;Description automatically generated">
            <a:extLst>
              <a:ext uri="{FF2B5EF4-FFF2-40B4-BE49-F238E27FC236}">
                <a16:creationId xmlns="" xmlns:a16="http://schemas.microsoft.com/office/drawing/2014/main" id="{59DAB0B8-678C-4C12-AF30-7326908F72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312" y="4401816"/>
            <a:ext cx="2160772" cy="741684"/>
          </a:xfrm>
          <a:prstGeom prst="rect">
            <a:avLst/>
          </a:prstGeom>
        </p:spPr>
      </p:pic>
      <p:pic>
        <p:nvPicPr>
          <p:cNvPr id="22" name="Picture 21">
            <a:extLst>
              <a:ext uri="{FF2B5EF4-FFF2-40B4-BE49-F238E27FC236}">
                <a16:creationId xmlns="" xmlns:a16="http://schemas.microsoft.com/office/drawing/2014/main" id="{32AA6A31-1512-4E39-9F00-0B5DDC7A02DD}"/>
              </a:ext>
            </a:extLst>
          </p:cNvPr>
          <p:cNvPicPr>
            <a:picLocks noChangeAspect="1"/>
          </p:cNvPicPr>
          <p:nvPr/>
        </p:nvPicPr>
        <p:blipFill>
          <a:blip r:embed="rId4"/>
          <a:stretch>
            <a:fillRect/>
          </a:stretch>
        </p:blipFill>
        <p:spPr>
          <a:xfrm>
            <a:off x="6722545" y="4681766"/>
            <a:ext cx="2256559" cy="358998"/>
          </a:xfrm>
          <a:prstGeom prst="rect">
            <a:avLst/>
          </a:prstGeom>
        </p:spPr>
      </p:pic>
      <p:sp>
        <p:nvSpPr>
          <p:cNvPr id="6" name="Title 1">
            <a:extLst>
              <a:ext uri="{FF2B5EF4-FFF2-40B4-BE49-F238E27FC236}">
                <a16:creationId xmlns="" xmlns:a16="http://schemas.microsoft.com/office/drawing/2014/main" id="{18A05F32-131E-DB47-876A-E08A1D3A366D}"/>
              </a:ext>
            </a:extLst>
          </p:cNvPr>
          <p:cNvSpPr>
            <a:spLocks noGrp="1"/>
          </p:cNvSpPr>
          <p:nvPr>
            <p:ph type="title"/>
          </p:nvPr>
        </p:nvSpPr>
        <p:spPr>
          <a:xfrm>
            <a:off x="457200" y="-28415"/>
            <a:ext cx="8229600" cy="857250"/>
          </a:xfrm>
        </p:spPr>
        <p:txBody>
          <a:bodyPr>
            <a:noAutofit/>
          </a:bodyPr>
          <a:lstStyle/>
          <a:p>
            <a:r>
              <a:rPr lang="en-GB" sz="2800" b="1" dirty="0"/>
              <a:t>Where do our greenhouse gas emissions come from?</a:t>
            </a:r>
          </a:p>
        </p:txBody>
      </p:sp>
    </p:spTree>
    <p:extLst>
      <p:ext uri="{BB962C8B-B14F-4D97-AF65-F5344CB8AC3E}">
        <p14:creationId xmlns:p14="http://schemas.microsoft.com/office/powerpoint/2010/main" val="2289798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Panel 1. What we buy</a:t>
            </a:r>
          </a:p>
        </p:txBody>
      </p:sp>
      <p:sp>
        <p:nvSpPr>
          <p:cNvPr id="3" name="Rectangle 2">
            <a:extLst>
              <a:ext uri="{FF2B5EF4-FFF2-40B4-BE49-F238E27FC236}">
                <a16:creationId xmlns="" xmlns:a16="http://schemas.microsoft.com/office/drawing/2014/main" id="{FD025131-644E-5E41-9B7B-35C6F778375B}"/>
              </a:ext>
            </a:extLst>
          </p:cNvPr>
          <p:cNvSpPr/>
          <p:nvPr/>
        </p:nvSpPr>
        <p:spPr>
          <a:xfrm>
            <a:off x="611560" y="1419622"/>
            <a:ext cx="7992888" cy="3046988"/>
          </a:xfrm>
          <a:prstGeom prst="rect">
            <a:avLst/>
          </a:prstGeom>
        </p:spPr>
        <p:txBody>
          <a:bodyPr wrap="square" lIns="91422" tIns="45711" rIns="91422" bIns="45711">
            <a:spAutoFit/>
          </a:bodyPr>
          <a:lstStyle/>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This covers </a:t>
            </a:r>
            <a:r>
              <a:rPr lang="en-GB" sz="2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things we buy</a:t>
            </a: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such as cars, clothing, electronics and appliances (e.g., fridges), furniture, insurance</a:t>
            </a:r>
          </a:p>
          <a:p>
            <a:pPr marL="342821" indent="-342821" defTabSz="914198">
              <a:buFont typeface="Arial" panose="020B0604020202020204" pitchFamily="34" charset="0"/>
              <a:buChar char="•"/>
            </a:pPr>
            <a:endPar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It includes the energy used to </a:t>
            </a:r>
            <a:r>
              <a:rPr lang="en-GB" sz="2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make</a:t>
            </a: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things we buy or use (from cars, chairs, toothbrushes … to using the internet, insurance, etc.)</a:t>
            </a:r>
          </a:p>
          <a:p>
            <a:pPr defTabSz="914198"/>
            <a:endPar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a:p>
            <a:pPr marL="342821" indent="-342821" defTabSz="914198">
              <a:buFont typeface="Arial" panose="020B0604020202020204" pitchFamily="34" charset="0"/>
              <a:buChar char="•"/>
            </a:pPr>
            <a:r>
              <a:rPr lang="en-GB" sz="2400" u="sng" dirty="0">
                <a:solidFill>
                  <a:prstClr val="black"/>
                </a:solidFill>
                <a:latin typeface="Calibri" panose="020F0502020204030204" pitchFamily="34" charset="0"/>
                <a:ea typeface="Times New Roman" panose="02020603050405020304" pitchFamily="18" charset="0"/>
                <a:cs typeface="Calibri" panose="020F0502020204030204" pitchFamily="34" charset="0"/>
              </a:rPr>
              <a:t>Not including food </a:t>
            </a: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as it will be dealt with separately later</a:t>
            </a:r>
            <a:endParaRPr lang="en-GB" sz="2800"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081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Panel 2. Food, farming &amp; land use</a:t>
            </a:r>
          </a:p>
        </p:txBody>
      </p:sp>
      <p:sp>
        <p:nvSpPr>
          <p:cNvPr id="3" name="Rectangle 2">
            <a:extLst>
              <a:ext uri="{FF2B5EF4-FFF2-40B4-BE49-F238E27FC236}">
                <a16:creationId xmlns="" xmlns:a16="http://schemas.microsoft.com/office/drawing/2014/main" id="{FD025131-644E-5E41-9B7B-35C6F778375B}"/>
              </a:ext>
            </a:extLst>
          </p:cNvPr>
          <p:cNvSpPr/>
          <p:nvPr/>
        </p:nvSpPr>
        <p:spPr>
          <a:xfrm>
            <a:off x="611560" y="1419622"/>
            <a:ext cx="8075240" cy="3785652"/>
          </a:xfrm>
          <a:prstGeom prst="rect">
            <a:avLst/>
          </a:prstGeom>
        </p:spPr>
        <p:txBody>
          <a:bodyPr wrap="square" lIns="91422" tIns="45711" rIns="91422" bIns="45711">
            <a:spAutoFit/>
          </a:bodyPr>
          <a:lstStyle/>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This covers </a:t>
            </a:r>
            <a:r>
              <a:rPr lang="en-GB" sz="2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what we eat</a:t>
            </a: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 as well as </a:t>
            </a:r>
            <a:r>
              <a:rPr lang="en-GB" sz="2400" b="1" dirty="0">
                <a:solidFill>
                  <a:prstClr val="black"/>
                </a:solidFill>
                <a:latin typeface="Calibri" panose="020F0502020204030204" pitchFamily="34" charset="0"/>
                <a:ea typeface="Times New Roman" panose="02020603050405020304" pitchFamily="18" charset="0"/>
                <a:cs typeface="Calibri" panose="020F0502020204030204" pitchFamily="34" charset="0"/>
              </a:rPr>
              <a:t>how we use the land </a:t>
            </a: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(for growing crops, grazing livestock, woodland, peatland etc.)</a:t>
            </a:r>
          </a:p>
          <a:p>
            <a:pPr marL="342821" indent="-342821" defTabSz="914198">
              <a:buFont typeface="Arial" panose="020B0604020202020204" pitchFamily="34" charset="0"/>
              <a:buChar char="•"/>
            </a:pPr>
            <a:endParaRPr lang="en-GB" sz="1200" dirty="0">
              <a:solidFill>
                <a:prstClr val="black"/>
              </a:solidFill>
              <a:latin typeface="Calibri" panose="020F0502020204030204" pitchFamily="34" charset="0"/>
              <a:cs typeface="Calibri" panose="020F0502020204030204" pitchFamily="34" charset="0"/>
            </a:endParaRPr>
          </a:p>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cs typeface="Calibri" panose="020F0502020204030204" pitchFamily="34" charset="0"/>
              </a:rPr>
              <a:t>We are looking at food and land </a:t>
            </a:r>
            <a:r>
              <a:rPr lang="en-GB" sz="2400" b="1" dirty="0">
                <a:solidFill>
                  <a:prstClr val="black"/>
                </a:solidFill>
                <a:latin typeface="Calibri" panose="020F0502020204030204" pitchFamily="34" charset="0"/>
                <a:cs typeface="Calibri" panose="020F0502020204030204" pitchFamily="34" charset="0"/>
              </a:rPr>
              <a:t>together</a:t>
            </a:r>
            <a:r>
              <a:rPr lang="en-GB" sz="2400" dirty="0">
                <a:solidFill>
                  <a:prstClr val="black"/>
                </a:solidFill>
                <a:latin typeface="Calibri" panose="020F0502020204030204" pitchFamily="34" charset="0"/>
                <a:cs typeface="Calibri" panose="020F0502020204030204" pitchFamily="34" charset="0"/>
              </a:rPr>
              <a:t>, because farming currently uses the </a:t>
            </a:r>
            <a:r>
              <a:rPr lang="en-GB" sz="2400" b="1" dirty="0">
                <a:solidFill>
                  <a:prstClr val="black"/>
                </a:solidFill>
                <a:latin typeface="Calibri" panose="020F0502020204030204" pitchFamily="34" charset="0"/>
                <a:cs typeface="Calibri" panose="020F0502020204030204" pitchFamily="34" charset="0"/>
              </a:rPr>
              <a:t>majority</a:t>
            </a:r>
            <a:r>
              <a:rPr lang="en-GB" sz="2400" dirty="0">
                <a:solidFill>
                  <a:prstClr val="black"/>
                </a:solidFill>
                <a:latin typeface="Calibri" panose="020F0502020204030204" pitchFamily="34" charset="0"/>
                <a:cs typeface="Calibri" panose="020F0502020204030204" pitchFamily="34" charset="0"/>
              </a:rPr>
              <a:t> of our land in the UK – so decisions about our diets have wider implications for land</a:t>
            </a:r>
          </a:p>
          <a:p>
            <a:pPr marL="342821" indent="-342821" defTabSz="914198">
              <a:buFont typeface="Arial" panose="020B0604020202020204" pitchFamily="34" charset="0"/>
              <a:buChar char="•"/>
            </a:pPr>
            <a:endParaRPr lang="en-GB" sz="1200" dirty="0">
              <a:solidFill>
                <a:prstClr val="black"/>
              </a:solidFill>
              <a:latin typeface="Calibri" panose="020F0502020204030204" pitchFamily="34" charset="0"/>
              <a:cs typeface="Calibri" panose="020F0502020204030204" pitchFamily="34" charset="0"/>
            </a:endParaRPr>
          </a:p>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cs typeface="Calibri" panose="020F0502020204030204" pitchFamily="34" charset="0"/>
              </a:rPr>
              <a:t>Some ways we use land can store or absorb carbon dioxide, whereas others may emit carbon dioxide (CO</a:t>
            </a:r>
            <a:r>
              <a:rPr lang="en-GB" sz="2400" baseline="-25000" dirty="0">
                <a:solidFill>
                  <a:prstClr val="black"/>
                </a:solidFill>
                <a:latin typeface="Calibri" panose="020F0502020204030204" pitchFamily="34" charset="0"/>
                <a:cs typeface="Calibri" panose="020F0502020204030204" pitchFamily="34" charset="0"/>
              </a:rPr>
              <a:t>2</a:t>
            </a:r>
            <a:r>
              <a:rPr lang="en-GB" sz="2400" dirty="0">
                <a:solidFill>
                  <a:prstClr val="black"/>
                </a:solidFill>
                <a:latin typeface="Calibri" panose="020F0502020204030204" pitchFamily="34" charset="0"/>
                <a:cs typeface="Calibri" panose="020F0502020204030204" pitchFamily="34" charset="0"/>
              </a:rPr>
              <a:t>)</a:t>
            </a:r>
          </a:p>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cs typeface="Calibri" panose="020F0502020204030204" pitchFamily="34" charset="0"/>
              </a:rPr>
              <a:t>Land is not only important for climate change </a:t>
            </a:r>
          </a:p>
          <a:p>
            <a:pPr marL="342821" indent="-342821" defTabSz="914198">
              <a:buFont typeface="Arial" panose="020B0604020202020204" pitchFamily="34" charset="0"/>
              <a:buChar char="•"/>
            </a:pPr>
            <a:endPar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29785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UK vs overseas emissions</a:t>
            </a:r>
          </a:p>
        </p:txBody>
      </p:sp>
      <p:sp>
        <p:nvSpPr>
          <p:cNvPr id="3" name="Rectangle 2">
            <a:extLst>
              <a:ext uri="{FF2B5EF4-FFF2-40B4-BE49-F238E27FC236}">
                <a16:creationId xmlns="" xmlns:a16="http://schemas.microsoft.com/office/drawing/2014/main" id="{FD025131-644E-5E41-9B7B-35C6F778375B}"/>
              </a:ext>
            </a:extLst>
          </p:cNvPr>
          <p:cNvSpPr/>
          <p:nvPr/>
        </p:nvSpPr>
        <p:spPr>
          <a:xfrm>
            <a:off x="611560" y="1419622"/>
            <a:ext cx="7992888" cy="2677656"/>
          </a:xfrm>
          <a:prstGeom prst="rect">
            <a:avLst/>
          </a:prstGeom>
        </p:spPr>
        <p:txBody>
          <a:bodyPr wrap="square" lIns="91422" tIns="45711" rIns="91422" bIns="45711">
            <a:spAutoFit/>
          </a:bodyPr>
          <a:lstStyle/>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‘Net zero’ laws will only cover emissions produced in the UK</a:t>
            </a:r>
          </a:p>
          <a:p>
            <a:pPr marL="342821" indent="-342821" defTabSz="914198">
              <a:buFont typeface="Arial" panose="020B0604020202020204" pitchFamily="34" charset="0"/>
              <a:buChar char="•"/>
            </a:pPr>
            <a:endPar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This means we need to focus on UK emissions, but avoid making decisions that lead to more emissions being created abroad</a:t>
            </a:r>
          </a:p>
          <a:p>
            <a:pPr marL="342821" indent="-342821" defTabSz="914198">
              <a:buFont typeface="Arial" panose="020B0604020202020204" pitchFamily="34" charset="0"/>
              <a:buChar char="•"/>
            </a:pPr>
            <a:endPar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a:p>
            <a:pPr marL="342821" indent="-342821" defTabSz="914198">
              <a:buFont typeface="Arial" panose="020B0604020202020204" pitchFamily="34" charset="0"/>
              <a:buChar char="•"/>
            </a:pPr>
            <a:r>
              <a:rPr lang="en-GB" sz="2400" dirty="0">
                <a:solidFill>
                  <a:prstClr val="black"/>
                </a:solidFill>
                <a:latin typeface="Calibri" panose="020F0502020204030204" pitchFamily="34" charset="0"/>
                <a:ea typeface="Times New Roman" panose="02020603050405020304" pitchFamily="18" charset="0"/>
                <a:cs typeface="Calibri" panose="020F0502020204030204" pitchFamily="34" charset="0"/>
              </a:rPr>
              <a:t>Food and other things we buy often come from overseas</a:t>
            </a:r>
            <a:endParaRPr lang="en-GB" sz="2800" dirty="0">
              <a:solidFill>
                <a:prstClr val="black"/>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79648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consider</a:t>
            </a:r>
          </a:p>
        </p:txBody>
      </p:sp>
      <p:sp>
        <p:nvSpPr>
          <p:cNvPr id="3" name="Rectangle 2">
            <a:extLst>
              <a:ext uri="{FF2B5EF4-FFF2-40B4-BE49-F238E27FC236}">
                <a16:creationId xmlns="" xmlns:a16="http://schemas.microsoft.com/office/drawing/2014/main" id="{FD025131-644E-5E41-9B7B-35C6F778375B}"/>
              </a:ext>
            </a:extLst>
          </p:cNvPr>
          <p:cNvSpPr/>
          <p:nvPr/>
        </p:nvSpPr>
        <p:spPr>
          <a:xfrm>
            <a:off x="467544" y="1131599"/>
            <a:ext cx="7992888" cy="4001095"/>
          </a:xfrm>
          <a:prstGeom prst="rect">
            <a:avLst/>
          </a:prstGeom>
        </p:spPr>
        <p:txBody>
          <a:bodyPr wrap="square" lIns="91422" tIns="45711" rIns="91422" bIns="45711">
            <a:spAutoFit/>
          </a:bodyPr>
          <a:lstStyle/>
          <a:p>
            <a:pPr defTabSz="914198"/>
            <a:r>
              <a:rPr lang="en-GB" sz="2400" dirty="0">
                <a:solidFill>
                  <a:prstClr val="black"/>
                </a:solidFill>
                <a:latin typeface="Calibri"/>
              </a:rPr>
              <a:t>Evaluate options bearing in mind the principles you agreed in weekend 1</a:t>
            </a:r>
          </a:p>
          <a:p>
            <a:pPr defTabSz="914198"/>
            <a:endParaRPr lang="en-GB" sz="1100" dirty="0">
              <a:solidFill>
                <a:prstClr val="black"/>
              </a:solidFill>
              <a:latin typeface="Calibri"/>
            </a:endParaRPr>
          </a:p>
          <a:p>
            <a:pPr defTabSz="914198"/>
            <a:r>
              <a:rPr lang="en-GB" sz="2400" dirty="0">
                <a:solidFill>
                  <a:prstClr val="black"/>
                </a:solidFill>
                <a:latin typeface="Calibri"/>
              </a:rPr>
              <a:t>Might also consider things like how options impact on:</a:t>
            </a:r>
          </a:p>
          <a:p>
            <a:pPr marL="285687" indent="-285687" defTabSz="914198">
              <a:buFont typeface="Arial" panose="020B0604020202020204" pitchFamily="34" charset="0"/>
              <a:buChar char="•"/>
            </a:pPr>
            <a:r>
              <a:rPr lang="en-GB" sz="2200" dirty="0">
                <a:solidFill>
                  <a:prstClr val="black"/>
                </a:solidFill>
                <a:latin typeface="Calibri"/>
              </a:rPr>
              <a:t>employment/skills</a:t>
            </a:r>
          </a:p>
          <a:p>
            <a:pPr marL="285687" indent="-285687" defTabSz="914198">
              <a:buFont typeface="Arial" panose="020B0604020202020204" pitchFamily="34" charset="0"/>
              <a:buChar char="•"/>
            </a:pPr>
            <a:r>
              <a:rPr lang="en-GB" sz="2200" dirty="0">
                <a:solidFill>
                  <a:prstClr val="black"/>
                </a:solidFill>
                <a:latin typeface="Calibri"/>
              </a:rPr>
              <a:t>different groups and regions in the UK </a:t>
            </a:r>
          </a:p>
          <a:p>
            <a:pPr marL="285687" indent="-285687" defTabSz="914198">
              <a:buFont typeface="Arial" panose="020B0604020202020204" pitchFamily="34" charset="0"/>
              <a:buChar char="•"/>
            </a:pPr>
            <a:r>
              <a:rPr lang="en-GB" sz="2200" dirty="0">
                <a:solidFill>
                  <a:prstClr val="black"/>
                </a:solidFill>
                <a:latin typeface="Calibri"/>
              </a:rPr>
              <a:t>the UK’s changing climate </a:t>
            </a:r>
          </a:p>
          <a:p>
            <a:pPr marL="285687" indent="-285687" defTabSz="914198">
              <a:buFont typeface="Arial" panose="020B0604020202020204" pitchFamily="34" charset="0"/>
              <a:buChar char="•"/>
            </a:pPr>
            <a:r>
              <a:rPr lang="en-GB" sz="2200" dirty="0">
                <a:solidFill>
                  <a:prstClr val="black"/>
                </a:solidFill>
                <a:latin typeface="Calibri"/>
              </a:rPr>
              <a:t>nature and natural resources</a:t>
            </a:r>
          </a:p>
          <a:p>
            <a:pPr marL="285687" indent="-285687" defTabSz="914198">
              <a:buFont typeface="Arial" panose="020B0604020202020204" pitchFamily="34" charset="0"/>
              <a:buChar char="•"/>
            </a:pPr>
            <a:r>
              <a:rPr lang="en-GB" sz="2200" dirty="0">
                <a:solidFill>
                  <a:prstClr val="black"/>
                </a:solidFill>
                <a:latin typeface="Calibri"/>
              </a:rPr>
              <a:t>additional benefits from reducing emissions</a:t>
            </a:r>
          </a:p>
          <a:p>
            <a:pPr marL="285687" indent="-285687" defTabSz="914198">
              <a:buFont typeface="Arial" panose="020B0604020202020204" pitchFamily="34" charset="0"/>
              <a:buChar char="•"/>
            </a:pPr>
            <a:endParaRPr lang="en-GB" sz="800" dirty="0">
              <a:solidFill>
                <a:prstClr val="black"/>
              </a:solidFill>
              <a:latin typeface="Calibri"/>
            </a:endParaRPr>
          </a:p>
          <a:p>
            <a:pPr defTabSz="914198"/>
            <a:r>
              <a:rPr lang="en-GB" sz="2400" dirty="0">
                <a:solidFill>
                  <a:prstClr val="black"/>
                </a:solidFill>
                <a:latin typeface="Calibri"/>
              </a:rPr>
              <a:t>Choices also relate to energy supply (weekend 4) and to ‘negative emissions’</a:t>
            </a:r>
          </a:p>
        </p:txBody>
      </p:sp>
    </p:spTree>
    <p:extLst>
      <p:ext uri="{BB962C8B-B14F-4D97-AF65-F5344CB8AC3E}">
        <p14:creationId xmlns:p14="http://schemas.microsoft.com/office/powerpoint/2010/main" val="30898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96E50ED-99F7-9E46-97D1-F2472ACBF47B}"/>
              </a:ext>
            </a:extLst>
          </p:cNvPr>
          <p:cNvSpPr>
            <a:spLocks noGrp="1"/>
          </p:cNvSpPr>
          <p:nvPr>
            <p:ph type="title"/>
          </p:nvPr>
        </p:nvSpPr>
        <p:spPr/>
        <p:txBody>
          <a:bodyPr/>
          <a:lstStyle/>
          <a:p>
            <a:r>
              <a:rPr lang="en-US" dirty="0"/>
              <a:t>Policy options</a:t>
            </a:r>
          </a:p>
        </p:txBody>
      </p:sp>
      <p:sp>
        <p:nvSpPr>
          <p:cNvPr id="3" name="Content Placeholder 2">
            <a:extLst>
              <a:ext uri="{FF2B5EF4-FFF2-40B4-BE49-F238E27FC236}">
                <a16:creationId xmlns="" xmlns:a16="http://schemas.microsoft.com/office/drawing/2014/main" id="{2CB52141-B14C-724C-A333-D9C2735DCE39}"/>
              </a:ext>
            </a:extLst>
          </p:cNvPr>
          <p:cNvSpPr>
            <a:spLocks noGrp="1"/>
          </p:cNvSpPr>
          <p:nvPr>
            <p:ph idx="1"/>
          </p:nvPr>
        </p:nvSpPr>
        <p:spPr>
          <a:xfrm>
            <a:off x="457200" y="1200151"/>
            <a:ext cx="6707088" cy="3394472"/>
          </a:xfrm>
        </p:spPr>
        <p:txBody>
          <a:bodyPr>
            <a:normAutofit/>
          </a:bodyPr>
          <a:lstStyle/>
          <a:p>
            <a:r>
              <a:rPr lang="en-US" sz="2400" dirty="0"/>
              <a:t>Policy = actions that government take</a:t>
            </a:r>
          </a:p>
          <a:p>
            <a:r>
              <a:rPr lang="en-US" sz="2400" dirty="0"/>
              <a:t>Can include:</a:t>
            </a:r>
          </a:p>
          <a:p>
            <a:pPr lvl="1"/>
            <a:r>
              <a:rPr lang="en-US" sz="2400" dirty="0"/>
              <a:t>information/advice</a:t>
            </a:r>
          </a:p>
          <a:p>
            <a:pPr lvl="1"/>
            <a:r>
              <a:rPr lang="en-US" sz="2400" dirty="0"/>
              <a:t>economic measures (e.g., taxes)</a:t>
            </a:r>
          </a:p>
          <a:p>
            <a:pPr lvl="1"/>
            <a:r>
              <a:rPr lang="en-US" sz="2400" dirty="0"/>
              <a:t>regulations (e.g., bans)</a:t>
            </a:r>
          </a:p>
          <a:p>
            <a:pPr marL="342821" lvl="1" indent="-342821">
              <a:buFont typeface="Arial" panose="020B0604020202020204" pitchFamily="34" charset="0"/>
              <a:buChar char="•"/>
            </a:pPr>
            <a:endParaRPr lang="en-US" sz="1800" dirty="0"/>
          </a:p>
          <a:p>
            <a:pPr marL="342821" lvl="1" indent="-342821">
              <a:buFont typeface="Arial" panose="020B0604020202020204" pitchFamily="34" charset="0"/>
              <a:buChar char="•"/>
            </a:pPr>
            <a:r>
              <a:rPr lang="en-US" sz="2400" dirty="0"/>
              <a:t>Business, individuals, government need to work together (but policies vary in who does more)</a:t>
            </a:r>
          </a:p>
        </p:txBody>
      </p:sp>
      <p:sp>
        <p:nvSpPr>
          <p:cNvPr id="4" name="Triangle 3">
            <a:extLst>
              <a:ext uri="{FF2B5EF4-FFF2-40B4-BE49-F238E27FC236}">
                <a16:creationId xmlns="" xmlns:a16="http://schemas.microsoft.com/office/drawing/2014/main" id="{B0D538D0-24A1-2F48-963C-AB7289003E32}"/>
              </a:ext>
            </a:extLst>
          </p:cNvPr>
          <p:cNvSpPr/>
          <p:nvPr/>
        </p:nvSpPr>
        <p:spPr>
          <a:xfrm>
            <a:off x="6972126" y="1849782"/>
            <a:ext cx="1224136" cy="100811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defTabSz="914198"/>
            <a:endParaRPr lang="en-US">
              <a:solidFill>
                <a:prstClr val="white"/>
              </a:solidFill>
              <a:latin typeface="Calibri"/>
            </a:endParaRPr>
          </a:p>
        </p:txBody>
      </p:sp>
      <p:sp>
        <p:nvSpPr>
          <p:cNvPr id="5" name="TextBox 4">
            <a:extLst>
              <a:ext uri="{FF2B5EF4-FFF2-40B4-BE49-F238E27FC236}">
                <a16:creationId xmlns="" xmlns:a16="http://schemas.microsoft.com/office/drawing/2014/main" id="{B95BC912-1A9B-2449-9F55-B41F648DD276}"/>
              </a:ext>
            </a:extLst>
          </p:cNvPr>
          <p:cNvSpPr txBox="1"/>
          <p:nvPr/>
        </p:nvSpPr>
        <p:spPr>
          <a:xfrm>
            <a:off x="6948264" y="1554346"/>
            <a:ext cx="1440160" cy="369332"/>
          </a:xfrm>
          <a:prstGeom prst="rect">
            <a:avLst/>
          </a:prstGeom>
          <a:noFill/>
        </p:spPr>
        <p:txBody>
          <a:bodyPr wrap="square" lIns="91422" tIns="45711" rIns="91422" bIns="45711" rtlCol="0">
            <a:spAutoFit/>
          </a:bodyPr>
          <a:lstStyle/>
          <a:p>
            <a:pPr defTabSz="914198"/>
            <a:r>
              <a:rPr lang="en-US" i="1" dirty="0">
                <a:solidFill>
                  <a:prstClr val="black"/>
                </a:solidFill>
                <a:latin typeface="Calibri"/>
              </a:rPr>
              <a:t>Government</a:t>
            </a:r>
          </a:p>
        </p:txBody>
      </p:sp>
      <p:sp>
        <p:nvSpPr>
          <p:cNvPr id="6" name="TextBox 5">
            <a:extLst>
              <a:ext uri="{FF2B5EF4-FFF2-40B4-BE49-F238E27FC236}">
                <a16:creationId xmlns="" xmlns:a16="http://schemas.microsoft.com/office/drawing/2014/main" id="{2356F591-7146-9D4D-9785-66CC8E90DD4C}"/>
              </a:ext>
            </a:extLst>
          </p:cNvPr>
          <p:cNvSpPr txBox="1"/>
          <p:nvPr/>
        </p:nvSpPr>
        <p:spPr>
          <a:xfrm>
            <a:off x="6240114" y="2810150"/>
            <a:ext cx="1440160" cy="369332"/>
          </a:xfrm>
          <a:prstGeom prst="rect">
            <a:avLst/>
          </a:prstGeom>
          <a:noFill/>
        </p:spPr>
        <p:txBody>
          <a:bodyPr wrap="square" lIns="91422" tIns="45711" rIns="91422" bIns="45711" rtlCol="0">
            <a:spAutoFit/>
          </a:bodyPr>
          <a:lstStyle/>
          <a:p>
            <a:pPr defTabSz="914198"/>
            <a:r>
              <a:rPr lang="en-US" i="1" dirty="0">
                <a:solidFill>
                  <a:prstClr val="black"/>
                </a:solidFill>
                <a:latin typeface="Calibri"/>
              </a:rPr>
              <a:t>Businesses</a:t>
            </a:r>
          </a:p>
        </p:txBody>
      </p:sp>
      <p:sp>
        <p:nvSpPr>
          <p:cNvPr id="7" name="TextBox 6">
            <a:extLst>
              <a:ext uri="{FF2B5EF4-FFF2-40B4-BE49-F238E27FC236}">
                <a16:creationId xmlns="" xmlns:a16="http://schemas.microsoft.com/office/drawing/2014/main" id="{E3EA7334-0A06-2B4E-B90A-80C441426A5C}"/>
              </a:ext>
            </a:extLst>
          </p:cNvPr>
          <p:cNvSpPr txBox="1"/>
          <p:nvPr/>
        </p:nvSpPr>
        <p:spPr>
          <a:xfrm>
            <a:off x="7848366" y="2839105"/>
            <a:ext cx="1440160" cy="369332"/>
          </a:xfrm>
          <a:prstGeom prst="rect">
            <a:avLst/>
          </a:prstGeom>
          <a:noFill/>
        </p:spPr>
        <p:txBody>
          <a:bodyPr wrap="square" lIns="91422" tIns="45711" rIns="91422" bIns="45711" rtlCol="0">
            <a:spAutoFit/>
          </a:bodyPr>
          <a:lstStyle/>
          <a:p>
            <a:pPr defTabSz="914198"/>
            <a:r>
              <a:rPr lang="en-US" i="1" dirty="0">
                <a:solidFill>
                  <a:prstClr val="black"/>
                </a:solidFill>
                <a:latin typeface="Calibri"/>
              </a:rPr>
              <a:t>Individuals</a:t>
            </a:r>
          </a:p>
        </p:txBody>
      </p:sp>
    </p:spTree>
    <p:extLst>
      <p:ext uri="{BB962C8B-B14F-4D97-AF65-F5344CB8AC3E}">
        <p14:creationId xmlns:p14="http://schemas.microsoft.com/office/powerpoint/2010/main" val="1999370941"/>
      </p:ext>
    </p:extLst>
  </p:cSld>
  <p:clrMapOvr>
    <a:masterClrMapping/>
  </p:clrMapOvr>
</p:sld>
</file>

<file path=ppt/theme/theme1.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2.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588</TotalTime>
  <Words>457</Words>
  <Application>Microsoft Macintosh PowerPoint</Application>
  <PresentationFormat>On-screen Show (16:9)</PresentationFormat>
  <Paragraphs>52</Paragraphs>
  <Slides>7</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Calibri</vt:lpstr>
      <vt:lpstr>Jacobs Chronos</vt:lpstr>
      <vt:lpstr>JacobsChronos</vt:lpstr>
      <vt:lpstr>Times New Roman</vt:lpstr>
      <vt:lpstr>Wingdings</vt:lpstr>
      <vt:lpstr>Custom Design</vt:lpstr>
      <vt:lpstr>3_Map</vt:lpstr>
      <vt:lpstr>1_Office Theme</vt:lpstr>
      <vt:lpstr>Introduction</vt:lpstr>
      <vt:lpstr>Where do our greenhouse gas emissions come from?</vt:lpstr>
      <vt:lpstr>Panel 1. What we buy</vt:lpstr>
      <vt:lpstr>Panel 2. Food, farming &amp; land use</vt:lpstr>
      <vt:lpstr>UK vs overseas emissions</vt:lpstr>
      <vt:lpstr>Things to consider</vt:lpstr>
      <vt:lpstr>Policy options</vt:lpstr>
    </vt:vector>
  </TitlesOfParts>
  <Company>Involve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Allan</dc:creator>
  <cp:lastModifiedBy>Microsoft Office User</cp:lastModifiedBy>
  <cp:revision>137</cp:revision>
  <dcterms:created xsi:type="dcterms:W3CDTF">2020-01-18T09:46:56Z</dcterms:created>
  <dcterms:modified xsi:type="dcterms:W3CDTF">2020-02-11T11:28:35Z</dcterms:modified>
</cp:coreProperties>
</file>