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1" r:id="rId1"/>
    <p:sldMasterId id="2147483794" r:id="rId2"/>
    <p:sldMasterId id="2147483954" r:id="rId3"/>
    <p:sldMasterId id="2147483967" r:id="rId4"/>
  </p:sldMasterIdLst>
  <p:notesMasterIdLst>
    <p:notesMasterId r:id="rId20"/>
  </p:notesMasterIdLst>
  <p:sldIdLst>
    <p:sldId id="465" r:id="rId5"/>
    <p:sldId id="466" r:id="rId6"/>
    <p:sldId id="467" r:id="rId7"/>
    <p:sldId id="468" r:id="rId8"/>
    <p:sldId id="469" r:id="rId9"/>
    <p:sldId id="470" r:id="rId10"/>
    <p:sldId id="471" r:id="rId11"/>
    <p:sldId id="472" r:id="rId12"/>
    <p:sldId id="473" r:id="rId13"/>
    <p:sldId id="474" r:id="rId14"/>
    <p:sldId id="475" r:id="rId15"/>
    <p:sldId id="476" r:id="rId16"/>
    <p:sldId id="477" r:id="rId17"/>
    <p:sldId id="478" r:id="rId18"/>
    <p:sldId id="479" r:id="rId19"/>
  </p:sldIdLst>
  <p:sldSz cx="9144000" cy="5143500" type="screen16x9"/>
  <p:notesSz cx="6858000" cy="9144000"/>
  <p:defaultTextStyle>
    <a:defPPr>
      <a:defRPr lang="en-US"/>
    </a:defPPr>
    <a:lvl1pPr marL="0" algn="l" defTabSz="456974" rtl="0" eaLnBrk="1" latinLnBrk="0" hangingPunct="1">
      <a:defRPr sz="1800" kern="1200">
        <a:solidFill>
          <a:schemeClr val="tx1"/>
        </a:solidFill>
        <a:latin typeface="+mn-lt"/>
        <a:ea typeface="+mn-ea"/>
        <a:cs typeface="+mn-cs"/>
      </a:defRPr>
    </a:lvl1pPr>
    <a:lvl2pPr marL="456974" algn="l" defTabSz="456974" rtl="0" eaLnBrk="1" latinLnBrk="0" hangingPunct="1">
      <a:defRPr sz="1800" kern="1200">
        <a:solidFill>
          <a:schemeClr val="tx1"/>
        </a:solidFill>
        <a:latin typeface="+mn-lt"/>
        <a:ea typeface="+mn-ea"/>
        <a:cs typeface="+mn-cs"/>
      </a:defRPr>
    </a:lvl2pPr>
    <a:lvl3pPr marL="913973" algn="l" defTabSz="456974" rtl="0" eaLnBrk="1" latinLnBrk="0" hangingPunct="1">
      <a:defRPr sz="1800" kern="1200">
        <a:solidFill>
          <a:schemeClr val="tx1"/>
        </a:solidFill>
        <a:latin typeface="+mn-lt"/>
        <a:ea typeface="+mn-ea"/>
        <a:cs typeface="+mn-cs"/>
      </a:defRPr>
    </a:lvl3pPr>
    <a:lvl4pPr marL="1370954" algn="l" defTabSz="456974" rtl="0" eaLnBrk="1" latinLnBrk="0" hangingPunct="1">
      <a:defRPr sz="1800" kern="1200">
        <a:solidFill>
          <a:schemeClr val="tx1"/>
        </a:solidFill>
        <a:latin typeface="+mn-lt"/>
        <a:ea typeface="+mn-ea"/>
        <a:cs typeface="+mn-cs"/>
      </a:defRPr>
    </a:lvl4pPr>
    <a:lvl5pPr marL="1827944" algn="l" defTabSz="456974" rtl="0" eaLnBrk="1" latinLnBrk="0" hangingPunct="1">
      <a:defRPr sz="1800" kern="1200">
        <a:solidFill>
          <a:schemeClr val="tx1"/>
        </a:solidFill>
        <a:latin typeface="+mn-lt"/>
        <a:ea typeface="+mn-ea"/>
        <a:cs typeface="+mn-cs"/>
      </a:defRPr>
    </a:lvl5pPr>
    <a:lvl6pPr marL="2284917" algn="l" defTabSz="456974" rtl="0" eaLnBrk="1" latinLnBrk="0" hangingPunct="1">
      <a:defRPr sz="1800" kern="1200">
        <a:solidFill>
          <a:schemeClr val="tx1"/>
        </a:solidFill>
        <a:latin typeface="+mn-lt"/>
        <a:ea typeface="+mn-ea"/>
        <a:cs typeface="+mn-cs"/>
      </a:defRPr>
    </a:lvl6pPr>
    <a:lvl7pPr marL="2741891" algn="l" defTabSz="456974" rtl="0" eaLnBrk="1" latinLnBrk="0" hangingPunct="1">
      <a:defRPr sz="1800" kern="1200">
        <a:solidFill>
          <a:schemeClr val="tx1"/>
        </a:solidFill>
        <a:latin typeface="+mn-lt"/>
        <a:ea typeface="+mn-ea"/>
        <a:cs typeface="+mn-cs"/>
      </a:defRPr>
    </a:lvl7pPr>
    <a:lvl8pPr marL="3198880" algn="l" defTabSz="456974" rtl="0" eaLnBrk="1" latinLnBrk="0" hangingPunct="1">
      <a:defRPr sz="1800" kern="1200">
        <a:solidFill>
          <a:schemeClr val="tx1"/>
        </a:solidFill>
        <a:latin typeface="+mn-lt"/>
        <a:ea typeface="+mn-ea"/>
        <a:cs typeface="+mn-cs"/>
      </a:defRPr>
    </a:lvl8pPr>
    <a:lvl9pPr marL="3655862" algn="l" defTabSz="45697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88"/>
    <p:restoredTop sz="71818" autoAdjust="0"/>
  </p:normalViewPr>
  <p:slideViewPr>
    <p:cSldViewPr snapToGrid="0" snapToObjects="1">
      <p:cViewPr varScale="1">
        <p:scale>
          <a:sx n="123" d="100"/>
          <a:sy n="123" d="100"/>
        </p:scale>
        <p:origin x="1864" y="17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helley%20timms\Desktop\RM\Julie%20Hill\UK%20nations%20HH%20waste%20destinations.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dirty="0"/>
              <a:t>Local Authority Collected Waste 2018/19</a:t>
            </a:r>
          </a:p>
        </c:rich>
      </c:tx>
      <c:layout/>
      <c:overlay val="0"/>
      <c:spPr>
        <a:noFill/>
        <a:ln>
          <a:noFill/>
        </a:ln>
        <a:effectLst/>
      </c:spPr>
    </c:title>
    <c:autoTitleDeleted val="0"/>
    <c:plotArea>
      <c:layout/>
      <c:barChart>
        <c:barDir val="bar"/>
        <c:grouping val="percentStacked"/>
        <c:varyColors val="0"/>
        <c:ser>
          <c:idx val="0"/>
          <c:order val="0"/>
          <c:tx>
            <c:strRef>
              <c:f>Sheet1!$B$11</c:f>
              <c:strCache>
                <c:ptCount val="1"/>
                <c:pt idx="0">
                  <c:v>Landfill</c:v>
                </c:pt>
              </c:strCache>
            </c:strRef>
          </c:tx>
          <c:spPr>
            <a:solidFill>
              <a:schemeClr val="accent1"/>
            </a:solidFill>
            <a:ln>
              <a:noFill/>
            </a:ln>
            <a:effectLst/>
          </c:spPr>
          <c:invertIfNegative val="0"/>
          <c:cat>
            <c:strRef>
              <c:f>Sheet1!$A$12:$A$15</c:f>
              <c:strCache>
                <c:ptCount val="4"/>
                <c:pt idx="0">
                  <c:v>England</c:v>
                </c:pt>
                <c:pt idx="1">
                  <c:v>Wales</c:v>
                </c:pt>
                <c:pt idx="2">
                  <c:v>Scotland*</c:v>
                </c:pt>
                <c:pt idx="3">
                  <c:v>Northern Ireland</c:v>
                </c:pt>
              </c:strCache>
            </c:strRef>
          </c:cat>
          <c:val>
            <c:numRef>
              <c:f>Sheet1!$B$12:$B$15</c:f>
              <c:numCache>
                <c:formatCode>_-* #,##0_-;\-* #,##0_-;_-* "-"??_-;_-@_-</c:formatCode>
                <c:ptCount val="4"/>
                <c:pt idx="0">
                  <c:v>2.756E6</c:v>
                </c:pt>
                <c:pt idx="1">
                  <c:v>155198.0</c:v>
                </c:pt>
                <c:pt idx="2">
                  <c:v>1.03146732E6</c:v>
                </c:pt>
                <c:pt idx="3">
                  <c:v>285905.0</c:v>
                </c:pt>
              </c:numCache>
            </c:numRef>
          </c:val>
          <c:extLst xmlns:c16r2="http://schemas.microsoft.com/office/drawing/2015/06/chart">
            <c:ext xmlns:c16="http://schemas.microsoft.com/office/drawing/2014/chart" uri="{C3380CC4-5D6E-409C-BE32-E72D297353CC}">
              <c16:uniqueId val="{00000000-F9E2-4726-9898-4727E555745D}"/>
            </c:ext>
          </c:extLst>
        </c:ser>
        <c:ser>
          <c:idx val="1"/>
          <c:order val="1"/>
          <c:tx>
            <c:strRef>
              <c:f>Sheet1!$C$11</c:f>
              <c:strCache>
                <c:ptCount val="1"/>
                <c:pt idx="0">
                  <c:v>Recycled/composted</c:v>
                </c:pt>
              </c:strCache>
            </c:strRef>
          </c:tx>
          <c:spPr>
            <a:solidFill>
              <a:schemeClr val="accent2"/>
            </a:solidFill>
            <a:ln>
              <a:noFill/>
            </a:ln>
            <a:effectLst/>
          </c:spPr>
          <c:invertIfNegative val="0"/>
          <c:cat>
            <c:strRef>
              <c:f>Sheet1!$A$12:$A$15</c:f>
              <c:strCache>
                <c:ptCount val="4"/>
                <c:pt idx="0">
                  <c:v>England</c:v>
                </c:pt>
                <c:pt idx="1">
                  <c:v>Wales</c:v>
                </c:pt>
                <c:pt idx="2">
                  <c:v>Scotland*</c:v>
                </c:pt>
                <c:pt idx="3">
                  <c:v>Northern Ireland</c:v>
                </c:pt>
              </c:strCache>
            </c:strRef>
          </c:cat>
          <c:val>
            <c:numRef>
              <c:f>Sheet1!$C$12:$C$15</c:f>
              <c:numCache>
                <c:formatCode>_-* #,##0_-;\-* #,##0_-;_-* "-"??_-;_-@_-</c:formatCode>
                <c:ptCount val="4"/>
                <c:pt idx="0">
                  <c:v>1.0926E7</c:v>
                </c:pt>
                <c:pt idx="1">
                  <c:v>968513.0</c:v>
                </c:pt>
                <c:pt idx="2">
                  <c:v>1.07468208E6</c:v>
                </c:pt>
                <c:pt idx="3">
                  <c:v>492957.0</c:v>
                </c:pt>
              </c:numCache>
            </c:numRef>
          </c:val>
          <c:extLst xmlns:c16r2="http://schemas.microsoft.com/office/drawing/2015/06/chart">
            <c:ext xmlns:c16="http://schemas.microsoft.com/office/drawing/2014/chart" uri="{C3380CC4-5D6E-409C-BE32-E72D297353CC}">
              <c16:uniqueId val="{00000001-F9E2-4726-9898-4727E555745D}"/>
            </c:ext>
          </c:extLst>
        </c:ser>
        <c:ser>
          <c:idx val="2"/>
          <c:order val="2"/>
          <c:tx>
            <c:strRef>
              <c:f>Sheet1!$D$11</c:f>
              <c:strCache>
                <c:ptCount val="1"/>
                <c:pt idx="0">
                  <c:v>EfW</c:v>
                </c:pt>
              </c:strCache>
            </c:strRef>
          </c:tx>
          <c:spPr>
            <a:solidFill>
              <a:schemeClr val="accent3"/>
            </a:solidFill>
            <a:ln>
              <a:noFill/>
            </a:ln>
            <a:effectLst/>
          </c:spPr>
          <c:invertIfNegative val="0"/>
          <c:cat>
            <c:strRef>
              <c:f>Sheet1!$A$12:$A$15</c:f>
              <c:strCache>
                <c:ptCount val="4"/>
                <c:pt idx="0">
                  <c:v>England</c:v>
                </c:pt>
                <c:pt idx="1">
                  <c:v>Wales</c:v>
                </c:pt>
                <c:pt idx="2">
                  <c:v>Scotland*</c:v>
                </c:pt>
                <c:pt idx="3">
                  <c:v>Northern Ireland</c:v>
                </c:pt>
              </c:strCache>
            </c:strRef>
          </c:cat>
          <c:val>
            <c:numRef>
              <c:f>Sheet1!$D$12:$D$15</c:f>
              <c:numCache>
                <c:formatCode>_-* #,##0_-;\-* #,##0_-;_-* "-"??_-;_-@_-</c:formatCode>
                <c:ptCount val="4"/>
                <c:pt idx="0">
                  <c:v>1.1031E7</c:v>
                </c:pt>
                <c:pt idx="1">
                  <c:v>385764.0</c:v>
                </c:pt>
                <c:pt idx="2">
                  <c:v>298356.04</c:v>
                </c:pt>
                <c:pt idx="3">
                  <c:v>192537.0</c:v>
                </c:pt>
              </c:numCache>
            </c:numRef>
          </c:val>
          <c:extLst xmlns:c16r2="http://schemas.microsoft.com/office/drawing/2015/06/chart">
            <c:ext xmlns:c16="http://schemas.microsoft.com/office/drawing/2014/chart" uri="{C3380CC4-5D6E-409C-BE32-E72D297353CC}">
              <c16:uniqueId val="{00000002-F9E2-4726-9898-4727E555745D}"/>
            </c:ext>
          </c:extLst>
        </c:ser>
        <c:ser>
          <c:idx val="3"/>
          <c:order val="3"/>
          <c:tx>
            <c:strRef>
              <c:f>Sheet1!$E$11</c:f>
              <c:strCache>
                <c:ptCount val="1"/>
                <c:pt idx="0">
                  <c:v>Other</c:v>
                </c:pt>
              </c:strCache>
            </c:strRef>
          </c:tx>
          <c:spPr>
            <a:solidFill>
              <a:schemeClr val="accent4"/>
            </a:solidFill>
            <a:ln>
              <a:noFill/>
            </a:ln>
            <a:effectLst/>
          </c:spPr>
          <c:invertIfNegative val="0"/>
          <c:cat>
            <c:strRef>
              <c:f>Sheet1!$A$12:$A$15</c:f>
              <c:strCache>
                <c:ptCount val="4"/>
                <c:pt idx="0">
                  <c:v>England</c:v>
                </c:pt>
                <c:pt idx="1">
                  <c:v>Wales</c:v>
                </c:pt>
                <c:pt idx="2">
                  <c:v>Scotland*</c:v>
                </c:pt>
                <c:pt idx="3">
                  <c:v>Northern Ireland</c:v>
                </c:pt>
              </c:strCache>
            </c:strRef>
          </c:cat>
          <c:val>
            <c:numRef>
              <c:f>Sheet1!$E$12:$E$15</c:f>
              <c:numCache>
                <c:formatCode>_-* #,##0_-;\-* #,##0_-;_-* "-"??_-;_-@_-</c:formatCode>
                <c:ptCount val="4"/>
                <c:pt idx="0">
                  <c:v>873000.0</c:v>
                </c:pt>
                <c:pt idx="1">
                  <c:v>33012.0</c:v>
                </c:pt>
                <c:pt idx="2">
                  <c:v>740.390000000596</c:v>
                </c:pt>
                <c:pt idx="3">
                  <c:v>18834.0</c:v>
                </c:pt>
              </c:numCache>
            </c:numRef>
          </c:val>
          <c:extLst xmlns:c16r2="http://schemas.microsoft.com/office/drawing/2015/06/chart">
            <c:ext xmlns:c16="http://schemas.microsoft.com/office/drawing/2014/chart" uri="{C3380CC4-5D6E-409C-BE32-E72D297353CC}">
              <c16:uniqueId val="{00000003-F9E2-4726-9898-4727E555745D}"/>
            </c:ext>
          </c:extLst>
        </c:ser>
        <c:dLbls>
          <c:showLegendKey val="0"/>
          <c:showVal val="0"/>
          <c:showCatName val="0"/>
          <c:showSerName val="0"/>
          <c:showPercent val="0"/>
          <c:showBubbleSize val="0"/>
        </c:dLbls>
        <c:gapWidth val="21"/>
        <c:overlap val="100"/>
        <c:axId val="2115351888"/>
        <c:axId val="2115348400"/>
      </c:barChart>
      <c:catAx>
        <c:axId val="21153518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5348400"/>
        <c:crosses val="autoZero"/>
        <c:auto val="0"/>
        <c:lblAlgn val="ctr"/>
        <c:lblOffset val="100"/>
        <c:noMultiLvlLbl val="0"/>
      </c:catAx>
      <c:valAx>
        <c:axId val="211534840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53518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0.75431</cdr:x>
      <cdr:y>0.9067</cdr:y>
    </cdr:from>
    <cdr:to>
      <cdr:x>0.99737</cdr:x>
      <cdr:y>1</cdr:y>
    </cdr:to>
    <cdr:sp macro="" textlink="">
      <cdr:nvSpPr>
        <cdr:cNvPr id="2" name="TextBox 2">
          <a:extLst xmlns:a="http://schemas.openxmlformats.org/drawingml/2006/main">
            <a:ext uri="{FF2B5EF4-FFF2-40B4-BE49-F238E27FC236}">
              <a16:creationId xmlns="" xmlns:a16="http://schemas.microsoft.com/office/drawing/2014/main" id="{9CDA264B-AF1C-44D0-A12A-B43BE66FB2EA}"/>
            </a:ext>
          </a:extLst>
        </cdr:cNvPr>
        <cdr:cNvSpPr txBox="1"/>
      </cdr:nvSpPr>
      <cdr:spPr>
        <a:xfrm xmlns:a="http://schemas.openxmlformats.org/drawingml/2006/main">
          <a:off x="6207670" y="3054746"/>
          <a:ext cx="2000250" cy="314325"/>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r>
            <a:rPr lang="en-GB" sz="1100" i="1" dirty="0"/>
            <a:t>*Household waste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D8D018-856B-6445-A9C5-053D54818AC1}" type="datetimeFigureOut">
              <a:rPr lang="en-US" smtClean="0"/>
              <a:t>2/11/20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EF99E2-675F-2C42-9469-6B8B96FF0711}" type="slidenum">
              <a:rPr lang="en-US" smtClean="0"/>
              <a:t>‹#›</a:t>
            </a:fld>
            <a:endParaRPr lang="en-US"/>
          </a:p>
        </p:txBody>
      </p:sp>
    </p:spTree>
    <p:extLst>
      <p:ext uri="{BB962C8B-B14F-4D97-AF65-F5344CB8AC3E}">
        <p14:creationId xmlns:p14="http://schemas.microsoft.com/office/powerpoint/2010/main" val="541506989"/>
      </p:ext>
    </p:extLst>
  </p:cSld>
  <p:clrMap bg1="lt1" tx1="dk1" bg2="lt2" tx2="dk2" accent1="accent1" accent2="accent2" accent3="accent3" accent4="accent4" accent5="accent5" accent6="accent6" hlink="hlink" folHlink="folHlink"/>
  <p:notesStyle>
    <a:lvl1pPr marL="0" algn="l" defTabSz="456974" rtl="0" eaLnBrk="1" latinLnBrk="0" hangingPunct="1">
      <a:defRPr sz="1200" kern="1200">
        <a:solidFill>
          <a:schemeClr val="tx1"/>
        </a:solidFill>
        <a:latin typeface="+mn-lt"/>
        <a:ea typeface="+mn-ea"/>
        <a:cs typeface="+mn-cs"/>
      </a:defRPr>
    </a:lvl1pPr>
    <a:lvl2pPr marL="456974" algn="l" defTabSz="456974" rtl="0" eaLnBrk="1" latinLnBrk="0" hangingPunct="1">
      <a:defRPr sz="1200" kern="1200">
        <a:solidFill>
          <a:schemeClr val="tx1"/>
        </a:solidFill>
        <a:latin typeface="+mn-lt"/>
        <a:ea typeface="+mn-ea"/>
        <a:cs typeface="+mn-cs"/>
      </a:defRPr>
    </a:lvl2pPr>
    <a:lvl3pPr marL="913973" algn="l" defTabSz="456974" rtl="0" eaLnBrk="1" latinLnBrk="0" hangingPunct="1">
      <a:defRPr sz="1200" kern="1200">
        <a:solidFill>
          <a:schemeClr val="tx1"/>
        </a:solidFill>
        <a:latin typeface="+mn-lt"/>
        <a:ea typeface="+mn-ea"/>
        <a:cs typeface="+mn-cs"/>
      </a:defRPr>
    </a:lvl3pPr>
    <a:lvl4pPr marL="1370954" algn="l" defTabSz="456974" rtl="0" eaLnBrk="1" latinLnBrk="0" hangingPunct="1">
      <a:defRPr sz="1200" kern="1200">
        <a:solidFill>
          <a:schemeClr val="tx1"/>
        </a:solidFill>
        <a:latin typeface="+mn-lt"/>
        <a:ea typeface="+mn-ea"/>
        <a:cs typeface="+mn-cs"/>
      </a:defRPr>
    </a:lvl4pPr>
    <a:lvl5pPr marL="1827944" algn="l" defTabSz="456974" rtl="0" eaLnBrk="1" latinLnBrk="0" hangingPunct="1">
      <a:defRPr sz="1200" kern="1200">
        <a:solidFill>
          <a:schemeClr val="tx1"/>
        </a:solidFill>
        <a:latin typeface="+mn-lt"/>
        <a:ea typeface="+mn-ea"/>
        <a:cs typeface="+mn-cs"/>
      </a:defRPr>
    </a:lvl5pPr>
    <a:lvl6pPr marL="2284917" algn="l" defTabSz="456974" rtl="0" eaLnBrk="1" latinLnBrk="0" hangingPunct="1">
      <a:defRPr sz="1200" kern="1200">
        <a:solidFill>
          <a:schemeClr val="tx1"/>
        </a:solidFill>
        <a:latin typeface="+mn-lt"/>
        <a:ea typeface="+mn-ea"/>
        <a:cs typeface="+mn-cs"/>
      </a:defRPr>
    </a:lvl6pPr>
    <a:lvl7pPr marL="2741891" algn="l" defTabSz="456974" rtl="0" eaLnBrk="1" latinLnBrk="0" hangingPunct="1">
      <a:defRPr sz="1200" kern="1200">
        <a:solidFill>
          <a:schemeClr val="tx1"/>
        </a:solidFill>
        <a:latin typeface="+mn-lt"/>
        <a:ea typeface="+mn-ea"/>
        <a:cs typeface="+mn-cs"/>
      </a:defRPr>
    </a:lvl7pPr>
    <a:lvl8pPr marL="3198880" algn="l" defTabSz="456974" rtl="0" eaLnBrk="1" latinLnBrk="0" hangingPunct="1">
      <a:defRPr sz="1200" kern="1200">
        <a:solidFill>
          <a:schemeClr val="tx1"/>
        </a:solidFill>
        <a:latin typeface="+mn-lt"/>
        <a:ea typeface="+mn-ea"/>
        <a:cs typeface="+mn-cs"/>
      </a:defRPr>
    </a:lvl8pPr>
    <a:lvl9pPr marL="3655862" algn="l" defTabSz="45697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10"/>
          </p:nvPr>
        </p:nvSpPr>
        <p:spPr/>
        <p:txBody>
          <a:bodyPr/>
          <a:lstStyle/>
          <a:p>
            <a:fld id="{BA753477-D996-D746-95DF-A83C79EB825B}" type="slidenum">
              <a:rPr lang="en-US" smtClean="0">
                <a:solidFill>
                  <a:prstClr val="black"/>
                </a:solidFill>
                <a:latin typeface="Calibri"/>
              </a:rPr>
              <a:pPr/>
              <a:t>2</a:t>
            </a:fld>
            <a:endParaRPr lang="en-US" dirty="0">
              <a:solidFill>
                <a:prstClr val="black"/>
              </a:solidFill>
              <a:latin typeface="Calibri"/>
            </a:endParaRPr>
          </a:p>
        </p:txBody>
      </p:sp>
    </p:spTree>
    <p:extLst>
      <p:ext uri="{BB962C8B-B14F-4D97-AF65-F5344CB8AC3E}">
        <p14:creationId xmlns:p14="http://schemas.microsoft.com/office/powerpoint/2010/main" val="750823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A753477-D996-D746-95DF-A83C79EB825B}" type="slidenum">
              <a:rPr lang="en-US" smtClean="0">
                <a:solidFill>
                  <a:prstClr val="black"/>
                </a:solidFill>
                <a:latin typeface="Calibri"/>
              </a:rPr>
              <a:pPr/>
              <a:t>4</a:t>
            </a:fld>
            <a:endParaRPr lang="en-US" dirty="0">
              <a:solidFill>
                <a:prstClr val="black"/>
              </a:solidFill>
              <a:latin typeface="Calibri"/>
            </a:endParaRPr>
          </a:p>
        </p:txBody>
      </p:sp>
    </p:spTree>
    <p:extLst>
      <p:ext uri="{BB962C8B-B14F-4D97-AF65-F5344CB8AC3E}">
        <p14:creationId xmlns:p14="http://schemas.microsoft.com/office/powerpoint/2010/main" val="1172448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753477-D996-D746-95DF-A83C79EB825B}" type="slidenum">
              <a:rPr lang="en-US" smtClean="0">
                <a:solidFill>
                  <a:prstClr val="black"/>
                </a:solidFill>
                <a:latin typeface="Calibri"/>
              </a:rPr>
              <a:pPr/>
              <a:t>5</a:t>
            </a:fld>
            <a:endParaRPr lang="en-US" dirty="0">
              <a:solidFill>
                <a:prstClr val="black"/>
              </a:solidFill>
              <a:latin typeface="Calibri"/>
            </a:endParaRPr>
          </a:p>
        </p:txBody>
      </p:sp>
    </p:spTree>
    <p:extLst>
      <p:ext uri="{BB962C8B-B14F-4D97-AF65-F5344CB8AC3E}">
        <p14:creationId xmlns:p14="http://schemas.microsoft.com/office/powerpoint/2010/main" val="962854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endParaRPr lang="en-GB" sz="1200" b="1"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A753477-D996-D746-95DF-A83C79EB825B}"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3750780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Billy:</a:t>
            </a:r>
          </a:p>
          <a:p>
            <a:endParaRPr lang="en-GB" dirty="0"/>
          </a:p>
          <a:p>
            <a:r>
              <a:rPr lang="en-GB" sz="1200" kern="1200" dirty="0">
                <a:solidFill>
                  <a:schemeClr val="tx1"/>
                </a:solidFill>
                <a:latin typeface="+mn-lt"/>
                <a:ea typeface="+mn-ea"/>
                <a:cs typeface="+mn-cs"/>
              </a:rPr>
              <a:t>Tricky one this. In the end, the industrial reprocessing is always going to use water, so the resident washing their containers is less of an issue at the actual recycling end.</a:t>
            </a:r>
          </a:p>
          <a:p>
            <a:r>
              <a:rPr lang="en-GB" sz="1200" kern="1200" dirty="0">
                <a:solidFill>
                  <a:schemeClr val="tx1"/>
                </a:solidFill>
                <a:latin typeface="+mn-lt"/>
                <a:ea typeface="+mn-ea"/>
                <a:cs typeface="+mn-cs"/>
              </a:rPr>
              <a:t>It does make things more pleasant for the recycling crew / MRF operators though!</a:t>
            </a:r>
          </a:p>
          <a:p>
            <a:r>
              <a:rPr lang="en-GB" sz="1200" kern="1200" dirty="0">
                <a:solidFill>
                  <a:schemeClr val="tx1"/>
                </a:solidFill>
                <a:latin typeface="+mn-lt"/>
                <a:ea typeface="+mn-ea"/>
                <a:cs typeface="+mn-cs"/>
              </a:rPr>
              <a:t>The point is valid when it comes to reprocessing - water for the process could be out of the tap, but it could be grey water (e.g. from a run-off roof or similar).</a:t>
            </a:r>
          </a:p>
          <a:p>
            <a:endParaRPr lang="en-GB" dirty="0"/>
          </a:p>
        </p:txBody>
      </p:sp>
      <p:sp>
        <p:nvSpPr>
          <p:cNvPr id="4" name="Slide Number Placeholder 3"/>
          <p:cNvSpPr>
            <a:spLocks noGrp="1"/>
          </p:cNvSpPr>
          <p:nvPr>
            <p:ph type="sldNum" sz="quarter" idx="5"/>
          </p:nvPr>
        </p:nvSpPr>
        <p:spPr/>
        <p:txBody>
          <a:bodyPr/>
          <a:lstStyle/>
          <a:p>
            <a:fld id="{BA753477-D996-D746-95DF-A83C79EB825B}"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2057203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753477-D996-D746-95DF-A83C79EB825B}"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21704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753477-D996-D746-95DF-A83C79EB825B}"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710800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1" Type="http://schemas.openxmlformats.org/officeDocument/2006/relationships/hyperlink" Target="https://www.linkedin.com/company/jacobs/" TargetMode="External"/><Relationship Id="rId12" Type="http://schemas.openxmlformats.org/officeDocument/2006/relationships/image" Target="../media/image11.png"/><Relationship Id="rId13" Type="http://schemas.openxmlformats.org/officeDocument/2006/relationships/image" Target="../media/image12.png"/><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hyperlink" Target="https://twitter.com/JacobsConnects" TargetMode="External"/><Relationship Id="rId4" Type="http://schemas.openxmlformats.org/officeDocument/2006/relationships/image" Target="../media/image7.png"/><Relationship Id="rId5" Type="http://schemas.openxmlformats.org/officeDocument/2006/relationships/hyperlink" Target="https://www.facebook.com/JacobsConnects/" TargetMode="External"/><Relationship Id="rId6" Type="http://schemas.openxmlformats.org/officeDocument/2006/relationships/image" Target="../media/image8.png"/><Relationship Id="rId7" Type="http://schemas.openxmlformats.org/officeDocument/2006/relationships/hyperlink" Target="https://www.instagram.com/jacobsconnects/" TargetMode="External"/><Relationship Id="rId8" Type="http://schemas.openxmlformats.org/officeDocument/2006/relationships/image" Target="../media/image9.png"/><Relationship Id="rId9" Type="http://schemas.openxmlformats.org/officeDocument/2006/relationships/hyperlink" Target="https://www.youtube.com/user/jacobsworldwide" TargetMode="External"/><Relationship Id="rId10"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1" Type="http://schemas.openxmlformats.org/officeDocument/2006/relationships/hyperlink" Target="https://www.linkedin.com/company/jacobs/" TargetMode="External"/><Relationship Id="rId12"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hyperlink" Target="https://twitter.com/JacobsConnects" TargetMode="External"/><Relationship Id="rId4" Type="http://schemas.openxmlformats.org/officeDocument/2006/relationships/image" Target="../media/image7.png"/><Relationship Id="rId5" Type="http://schemas.openxmlformats.org/officeDocument/2006/relationships/hyperlink" Target="https://www.facebook.com/JacobsConnects/" TargetMode="External"/><Relationship Id="rId6" Type="http://schemas.openxmlformats.org/officeDocument/2006/relationships/image" Target="../media/image8.png"/><Relationship Id="rId7" Type="http://schemas.openxmlformats.org/officeDocument/2006/relationships/hyperlink" Target="https://www.instagram.com/jacobsconnects/" TargetMode="External"/><Relationship Id="rId8" Type="http://schemas.openxmlformats.org/officeDocument/2006/relationships/image" Target="../media/image9.png"/><Relationship Id="rId9" Type="http://schemas.openxmlformats.org/officeDocument/2006/relationships/hyperlink" Target="https://www.youtube.com/user/jacobsworldwide" TargetMode="External"/><Relationship Id="rId10"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1" Type="http://schemas.openxmlformats.org/officeDocument/2006/relationships/hyperlink" Target="https://www.linkedin.com/company/jacobs/" TargetMode="External"/><Relationship Id="rId12"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hyperlink" Target="https://twitter.com/JacobsConnects" TargetMode="External"/><Relationship Id="rId4" Type="http://schemas.openxmlformats.org/officeDocument/2006/relationships/image" Target="../media/image7.png"/><Relationship Id="rId5" Type="http://schemas.openxmlformats.org/officeDocument/2006/relationships/hyperlink" Target="https://www.facebook.com/JacobsConnects/" TargetMode="External"/><Relationship Id="rId6" Type="http://schemas.openxmlformats.org/officeDocument/2006/relationships/image" Target="../media/image8.png"/><Relationship Id="rId7" Type="http://schemas.openxmlformats.org/officeDocument/2006/relationships/hyperlink" Target="https://www.instagram.com/jacobsconnects/" TargetMode="External"/><Relationship Id="rId8" Type="http://schemas.openxmlformats.org/officeDocument/2006/relationships/image" Target="../media/image9.png"/><Relationship Id="rId9" Type="http://schemas.openxmlformats.org/officeDocument/2006/relationships/hyperlink" Target="https://www.youtube.com/user/jacobsworldwide" TargetMode="External"/><Relationship Id="rId10"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1" Type="http://schemas.openxmlformats.org/officeDocument/2006/relationships/hyperlink" Target="https://www.linkedin.com/company/jacobs/" TargetMode="External"/><Relationship Id="rId12"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hyperlink" Target="https://twitter.com/JacobsConnects" TargetMode="External"/><Relationship Id="rId4" Type="http://schemas.openxmlformats.org/officeDocument/2006/relationships/image" Target="../media/image7.png"/><Relationship Id="rId5" Type="http://schemas.openxmlformats.org/officeDocument/2006/relationships/hyperlink" Target="https://www.facebook.com/JacobsConnects/" TargetMode="External"/><Relationship Id="rId6" Type="http://schemas.openxmlformats.org/officeDocument/2006/relationships/image" Target="../media/image8.png"/><Relationship Id="rId7" Type="http://schemas.openxmlformats.org/officeDocument/2006/relationships/hyperlink" Target="https://www.instagram.com/jacobsconnects/" TargetMode="External"/><Relationship Id="rId8" Type="http://schemas.openxmlformats.org/officeDocument/2006/relationships/image" Target="../media/image9.png"/><Relationship Id="rId9" Type="http://schemas.openxmlformats.org/officeDocument/2006/relationships/hyperlink" Target="https://www.youtube.com/user/jacobsworldwide" TargetMode="External"/><Relationship Id="rId10"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1" Type="http://schemas.openxmlformats.org/officeDocument/2006/relationships/hyperlink" Target="https://www.linkedin.com/company/jacobs/" TargetMode="External"/><Relationship Id="rId12"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hyperlink" Target="https://twitter.com/JacobsConnects" TargetMode="External"/><Relationship Id="rId4" Type="http://schemas.openxmlformats.org/officeDocument/2006/relationships/image" Target="../media/image7.png"/><Relationship Id="rId5" Type="http://schemas.openxmlformats.org/officeDocument/2006/relationships/hyperlink" Target="https://www.facebook.com/JacobsConnects/" TargetMode="External"/><Relationship Id="rId6" Type="http://schemas.openxmlformats.org/officeDocument/2006/relationships/image" Target="../media/image8.png"/><Relationship Id="rId7" Type="http://schemas.openxmlformats.org/officeDocument/2006/relationships/hyperlink" Target="https://www.instagram.com/jacobsconnects/" TargetMode="External"/><Relationship Id="rId8" Type="http://schemas.openxmlformats.org/officeDocument/2006/relationships/image" Target="../media/image9.png"/><Relationship Id="rId9" Type="http://schemas.openxmlformats.org/officeDocument/2006/relationships/hyperlink" Target="https://www.youtube.com/user/jacobsworldwide" TargetMode="External"/><Relationship Id="rId10"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Black Bullet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p>
            <a:r>
              <a:rPr lang="en-AU" dirty="0">
                <a:solidFill>
                  <a:srgbClr val="000000"/>
                </a:solidFill>
                <a:latin typeface="Jacobs Chronos"/>
              </a:rPr>
              <a:t>©Jacobs 2020</a:t>
            </a: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70"/>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 xmlns:a16="http://schemas.microsoft.com/office/drawing/2014/main" id="{9F5B10BB-2279-444D-A69E-B8C415407EFF}"/>
              </a:ext>
            </a:extLst>
          </p:cNvPr>
          <p:cNvSpPr/>
          <p:nvPr userDrawn="1"/>
        </p:nvSpPr>
        <p:spPr>
          <a:xfrm>
            <a:off x="0" y="0"/>
            <a:ext cx="13716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9" rIns="68559" bIns="34289" rtlCol="0" anchor="ctr"/>
          <a:lstStyle/>
          <a:p>
            <a:pPr algn="ctr" defTabSz="685562"/>
            <a:endParaRPr lang="en-US" sz="1400">
              <a:solidFill>
                <a:srgbClr val="FFFFFF"/>
              </a:solidFill>
              <a:latin typeface="Jacobs Chronos"/>
            </a:endParaRPr>
          </a:p>
        </p:txBody>
      </p:sp>
      <p:cxnSp>
        <p:nvCxnSpPr>
          <p:cNvPr id="15" name="Straight Connector 14">
            <a:extLst>
              <a:ext uri="{FF2B5EF4-FFF2-40B4-BE49-F238E27FC236}">
                <a16:creationId xmlns="" xmlns:a16="http://schemas.microsoft.com/office/drawing/2014/main" id="{197C72B8-85D1-40F1-943D-22DB1FC9F4C8}"/>
              </a:ext>
            </a:extLst>
          </p:cNvPr>
          <p:cNvCxnSpPr/>
          <p:nvPr userDrawn="1"/>
        </p:nvCxnSpPr>
        <p:spPr>
          <a:xfrm>
            <a:off x="240030" y="4663440"/>
            <a:ext cx="8641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40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Red 2">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70"/>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 xmlns:a16="http://schemas.microsoft.com/office/drawing/2014/main" id="{3942DA99-6BA4-4DA7-8651-80752B5462FE}"/>
              </a:ext>
            </a:extLst>
          </p:cNvPr>
          <p:cNvGrpSpPr/>
          <p:nvPr userDrawn="1"/>
        </p:nvGrpSpPr>
        <p:grpSpPr>
          <a:xfrm>
            <a:off x="2" y="5006340"/>
            <a:ext cx="9152097" cy="137160"/>
            <a:chOff x="0" y="5303520"/>
            <a:chExt cx="12202796" cy="594360"/>
          </a:xfrm>
        </p:grpSpPr>
        <p:sp>
          <p:nvSpPr>
            <p:cNvPr id="15" name="Rectangle 14">
              <a:extLst>
                <a:ext uri="{FF2B5EF4-FFF2-40B4-BE49-F238E27FC236}">
                  <a16:creationId xmlns="" xmlns:a16="http://schemas.microsoft.com/office/drawing/2014/main" id="{9FC97499-E988-4B11-B114-5E15CA266BF8}"/>
                </a:ext>
              </a:extLst>
            </p:cNvPr>
            <p:cNvSpPr/>
            <p:nvPr userDrawn="1"/>
          </p:nvSpPr>
          <p:spPr>
            <a:xfrm>
              <a:off x="9245604" y="5303520"/>
              <a:ext cx="2651760" cy="59436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62"/>
              <a:endParaRPr lang="en-US" sz="1400">
                <a:solidFill>
                  <a:srgbClr val="FFFFFF"/>
                </a:solidFill>
                <a:latin typeface="Jacobs Chronos"/>
              </a:endParaRPr>
            </a:p>
          </p:txBody>
        </p:sp>
        <p:sp>
          <p:nvSpPr>
            <p:cNvPr id="16" name="Rectangle 15">
              <a:extLst>
                <a:ext uri="{FF2B5EF4-FFF2-40B4-BE49-F238E27FC236}">
                  <a16:creationId xmlns="" xmlns:a16="http://schemas.microsoft.com/office/drawing/2014/main" id="{4BB952E0-2CF7-48F8-8262-7CE47CD99877}"/>
                </a:ext>
              </a:extLst>
            </p:cNvPr>
            <p:cNvSpPr/>
            <p:nvPr userDrawn="1"/>
          </p:nvSpPr>
          <p:spPr>
            <a:xfrm>
              <a:off x="11868149" y="5303520"/>
              <a:ext cx="334647" cy="59436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62"/>
              <a:endParaRPr lang="en-US" sz="1400">
                <a:solidFill>
                  <a:srgbClr val="FFFFFF"/>
                </a:solidFill>
                <a:latin typeface="Jacobs Chronos"/>
              </a:endParaRPr>
            </a:p>
          </p:txBody>
        </p:sp>
        <p:sp>
          <p:nvSpPr>
            <p:cNvPr id="17" name="Rectangle 16">
              <a:extLst>
                <a:ext uri="{FF2B5EF4-FFF2-40B4-BE49-F238E27FC236}">
                  <a16:creationId xmlns="" xmlns:a16="http://schemas.microsoft.com/office/drawing/2014/main" id="{A3AC656F-3F0C-49A2-81C1-78C572069D73}"/>
                </a:ext>
              </a:extLst>
            </p:cNvPr>
            <p:cNvSpPr/>
            <p:nvPr userDrawn="1"/>
          </p:nvSpPr>
          <p:spPr>
            <a:xfrm>
              <a:off x="0" y="5303520"/>
              <a:ext cx="9323754" cy="59436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62"/>
              <a:endParaRPr lang="en-US" sz="1400">
                <a:solidFill>
                  <a:srgbClr val="FFFFFF"/>
                </a:solidFill>
                <a:latin typeface="Jacobs Chronos"/>
              </a:endParaRPr>
            </a:p>
          </p:txBody>
        </p:sp>
      </p:grpSp>
    </p:spTree>
    <p:extLst>
      <p:ext uri="{BB962C8B-B14F-4D97-AF65-F5344CB8AC3E}">
        <p14:creationId xmlns:p14="http://schemas.microsoft.com/office/powerpoint/2010/main" val="1551968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Yellow 2">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70"/>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 xmlns:a16="http://schemas.microsoft.com/office/drawing/2014/main" id="{C35AFC50-E6B6-4E43-B4E7-F9E2A95E63EC}"/>
              </a:ext>
            </a:extLst>
          </p:cNvPr>
          <p:cNvGrpSpPr/>
          <p:nvPr userDrawn="1"/>
        </p:nvGrpSpPr>
        <p:grpSpPr>
          <a:xfrm>
            <a:off x="2" y="5006340"/>
            <a:ext cx="9152097" cy="137160"/>
            <a:chOff x="0" y="5303520"/>
            <a:chExt cx="12202796" cy="594360"/>
          </a:xfrm>
        </p:grpSpPr>
        <p:sp>
          <p:nvSpPr>
            <p:cNvPr id="12" name="Rectangle 11">
              <a:extLst>
                <a:ext uri="{FF2B5EF4-FFF2-40B4-BE49-F238E27FC236}">
                  <a16:creationId xmlns="" xmlns:a16="http://schemas.microsoft.com/office/drawing/2014/main" id="{1A2B86E2-F045-4370-94FD-B80A57E52011}"/>
                </a:ext>
              </a:extLst>
            </p:cNvPr>
            <p:cNvSpPr/>
            <p:nvPr userDrawn="1"/>
          </p:nvSpPr>
          <p:spPr>
            <a:xfrm>
              <a:off x="9245604" y="5303520"/>
              <a:ext cx="2651760" cy="59436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62"/>
              <a:endParaRPr lang="en-US" sz="1400">
                <a:solidFill>
                  <a:srgbClr val="FFFFFF"/>
                </a:solidFill>
                <a:latin typeface="Jacobs Chronos"/>
              </a:endParaRPr>
            </a:p>
          </p:txBody>
        </p:sp>
        <p:sp>
          <p:nvSpPr>
            <p:cNvPr id="13" name="Rectangle 12">
              <a:extLst>
                <a:ext uri="{FF2B5EF4-FFF2-40B4-BE49-F238E27FC236}">
                  <a16:creationId xmlns="" xmlns:a16="http://schemas.microsoft.com/office/drawing/2014/main" id="{C6F66FD7-E36D-4A8C-9C0D-409917212467}"/>
                </a:ext>
              </a:extLst>
            </p:cNvPr>
            <p:cNvSpPr/>
            <p:nvPr userDrawn="1"/>
          </p:nvSpPr>
          <p:spPr>
            <a:xfrm>
              <a:off x="11868149" y="5303520"/>
              <a:ext cx="334647" cy="59436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62"/>
              <a:endParaRPr lang="en-US" sz="1400">
                <a:solidFill>
                  <a:srgbClr val="FFFFFF"/>
                </a:solidFill>
                <a:latin typeface="Jacobs Chronos"/>
              </a:endParaRPr>
            </a:p>
          </p:txBody>
        </p:sp>
        <p:sp>
          <p:nvSpPr>
            <p:cNvPr id="14" name="Rectangle 13">
              <a:extLst>
                <a:ext uri="{FF2B5EF4-FFF2-40B4-BE49-F238E27FC236}">
                  <a16:creationId xmlns="" xmlns:a16="http://schemas.microsoft.com/office/drawing/2014/main" id="{54169620-5373-445A-839E-0A597466E92E}"/>
                </a:ext>
              </a:extLst>
            </p:cNvPr>
            <p:cNvSpPr/>
            <p:nvPr userDrawn="1"/>
          </p:nvSpPr>
          <p:spPr>
            <a:xfrm>
              <a:off x="0" y="5303520"/>
              <a:ext cx="9323754" cy="59436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62"/>
              <a:endParaRPr lang="en-US" sz="1400">
                <a:solidFill>
                  <a:srgbClr val="FFFFFF"/>
                </a:solidFill>
                <a:latin typeface="Jacobs Chronos"/>
              </a:endParaRPr>
            </a:p>
          </p:txBody>
        </p:sp>
      </p:grpSp>
    </p:spTree>
    <p:extLst>
      <p:ext uri="{BB962C8B-B14F-4D97-AF65-F5344CB8AC3E}">
        <p14:creationId xmlns:p14="http://schemas.microsoft.com/office/powerpoint/2010/main" val="3110087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Green 2">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p>
            <a:r>
              <a:rPr lang="en-AU">
                <a:solidFill>
                  <a:srgbClr val="000000"/>
                </a:solidFill>
                <a:latin typeface="Jacobs Chronos"/>
              </a:rPr>
              <a:t>©Jacobs 2019</a:t>
            </a:r>
            <a:endParaRPr lang="en-AU" dirty="0">
              <a:solidFill>
                <a:srgbClr val="000000"/>
              </a:solidFill>
              <a:latin typeface="Jacobs Chronos"/>
            </a:endParaRP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70"/>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 xmlns:a16="http://schemas.microsoft.com/office/drawing/2014/main" id="{F90E0E93-EEE6-4D51-9F5C-4F52ACDE3916}"/>
              </a:ext>
            </a:extLst>
          </p:cNvPr>
          <p:cNvGrpSpPr/>
          <p:nvPr userDrawn="1"/>
        </p:nvGrpSpPr>
        <p:grpSpPr>
          <a:xfrm>
            <a:off x="2" y="5006340"/>
            <a:ext cx="9152097" cy="137160"/>
            <a:chOff x="0" y="5303520"/>
            <a:chExt cx="12202796" cy="594360"/>
          </a:xfrm>
        </p:grpSpPr>
        <p:sp>
          <p:nvSpPr>
            <p:cNvPr id="15" name="Rectangle 14">
              <a:extLst>
                <a:ext uri="{FF2B5EF4-FFF2-40B4-BE49-F238E27FC236}">
                  <a16:creationId xmlns="" xmlns:a16="http://schemas.microsoft.com/office/drawing/2014/main" id="{26A910FC-EEC9-4E32-9C79-04B4D2C5033B}"/>
                </a:ext>
              </a:extLst>
            </p:cNvPr>
            <p:cNvSpPr/>
            <p:nvPr userDrawn="1"/>
          </p:nvSpPr>
          <p:spPr>
            <a:xfrm>
              <a:off x="9245604" y="5303520"/>
              <a:ext cx="2651760" cy="59436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62"/>
              <a:endParaRPr lang="en-US" sz="1400">
                <a:solidFill>
                  <a:srgbClr val="FFFFFF"/>
                </a:solidFill>
                <a:latin typeface="Jacobs Chronos"/>
              </a:endParaRPr>
            </a:p>
          </p:txBody>
        </p:sp>
        <p:sp>
          <p:nvSpPr>
            <p:cNvPr id="16" name="Rectangle 15">
              <a:extLst>
                <a:ext uri="{FF2B5EF4-FFF2-40B4-BE49-F238E27FC236}">
                  <a16:creationId xmlns="" xmlns:a16="http://schemas.microsoft.com/office/drawing/2014/main" id="{7D262B7C-8609-4D89-A827-E2F2D0992C62}"/>
                </a:ext>
              </a:extLst>
            </p:cNvPr>
            <p:cNvSpPr/>
            <p:nvPr userDrawn="1"/>
          </p:nvSpPr>
          <p:spPr>
            <a:xfrm>
              <a:off x="11868149" y="5303520"/>
              <a:ext cx="334647" cy="59436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62"/>
              <a:endParaRPr lang="en-US" sz="1400">
                <a:solidFill>
                  <a:srgbClr val="FFFFFF"/>
                </a:solidFill>
                <a:latin typeface="Jacobs Chronos"/>
              </a:endParaRPr>
            </a:p>
          </p:txBody>
        </p:sp>
        <p:sp>
          <p:nvSpPr>
            <p:cNvPr id="17" name="Rectangle 16">
              <a:extLst>
                <a:ext uri="{FF2B5EF4-FFF2-40B4-BE49-F238E27FC236}">
                  <a16:creationId xmlns="" xmlns:a16="http://schemas.microsoft.com/office/drawing/2014/main" id="{A888E613-23F0-43B0-BB12-5224CC248F1C}"/>
                </a:ext>
              </a:extLst>
            </p:cNvPr>
            <p:cNvSpPr/>
            <p:nvPr userDrawn="1"/>
          </p:nvSpPr>
          <p:spPr>
            <a:xfrm>
              <a:off x="0" y="5303520"/>
              <a:ext cx="9323754" cy="59436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62"/>
              <a:endParaRPr lang="en-US" sz="1400">
                <a:solidFill>
                  <a:srgbClr val="FFFFFF"/>
                </a:solidFill>
                <a:latin typeface="Jacobs Chronos"/>
              </a:endParaRPr>
            </a:p>
          </p:txBody>
        </p:sp>
      </p:grpSp>
    </p:spTree>
    <p:extLst>
      <p:ext uri="{BB962C8B-B14F-4D97-AF65-F5344CB8AC3E}">
        <p14:creationId xmlns:p14="http://schemas.microsoft.com/office/powerpoint/2010/main" val="590584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ck Cover Blue 1">
    <p:spTree>
      <p:nvGrpSpPr>
        <p:cNvPr id="1" name=""/>
        <p:cNvGrpSpPr/>
        <p:nvPr/>
      </p:nvGrpSpPr>
      <p:grpSpPr>
        <a:xfrm>
          <a:off x="0" y="0"/>
          <a:ext cx="0" cy="0"/>
          <a:chOff x="0" y="0"/>
          <a:chExt cx="0" cy="0"/>
        </a:xfrm>
      </p:grpSpPr>
      <p:grpSp>
        <p:nvGrpSpPr>
          <p:cNvPr id="59" name="Group 58">
            <a:extLst>
              <a:ext uri="{FF2B5EF4-FFF2-40B4-BE49-F238E27FC236}">
                <a16:creationId xmlns="" xmlns:a16="http://schemas.microsoft.com/office/drawing/2014/main" id="{27D40AD0-5D9B-4347-8016-757E80747E76}"/>
              </a:ext>
            </a:extLst>
          </p:cNvPr>
          <p:cNvGrpSpPr/>
          <p:nvPr userDrawn="1"/>
        </p:nvGrpSpPr>
        <p:grpSpPr>
          <a:xfrm>
            <a:off x="1179010" y="0"/>
            <a:ext cx="7964990" cy="4058602"/>
            <a:chOff x="1572014" y="0"/>
            <a:chExt cx="10619986" cy="5411469"/>
          </a:xfrm>
        </p:grpSpPr>
        <p:pic>
          <p:nvPicPr>
            <p:cNvPr id="60" name="Picture 59">
              <a:extLst>
                <a:ext uri="{FF2B5EF4-FFF2-40B4-BE49-F238E27FC236}">
                  <a16:creationId xmlns="" xmlns:a16="http://schemas.microsoft.com/office/drawing/2014/main" id="{245104B9-E223-42AF-9228-4D9DBA103E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2014" y="1107030"/>
              <a:ext cx="10619986" cy="4304439"/>
            </a:xfrm>
            <a:prstGeom prst="rect">
              <a:avLst/>
            </a:prstGeom>
          </p:spPr>
        </p:pic>
        <p:sp>
          <p:nvSpPr>
            <p:cNvPr id="61" name="Rectangle 60">
              <a:extLst>
                <a:ext uri="{FF2B5EF4-FFF2-40B4-BE49-F238E27FC236}">
                  <a16:creationId xmlns="" xmlns:a16="http://schemas.microsoft.com/office/drawing/2014/main" id="{ECA9C7F8-F075-46B3-BC20-F7BC754AB4B6}"/>
                </a:ext>
              </a:extLst>
            </p:cNvPr>
            <p:cNvSpPr/>
            <p:nvPr userDrawn="1"/>
          </p:nvSpPr>
          <p:spPr>
            <a:xfrm>
              <a:off x="1581785" y="247014"/>
              <a:ext cx="10607040" cy="87923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45"/>
              <a:endParaRPr lang="en-US" sz="1400">
                <a:solidFill>
                  <a:srgbClr val="FFFFFF"/>
                </a:solidFill>
                <a:latin typeface="Jacobs Chronos"/>
              </a:endParaRPr>
            </a:p>
          </p:txBody>
        </p:sp>
        <p:sp>
          <p:nvSpPr>
            <p:cNvPr id="62" name="Rectangle 61">
              <a:extLst>
                <a:ext uri="{FF2B5EF4-FFF2-40B4-BE49-F238E27FC236}">
                  <a16:creationId xmlns="" xmlns:a16="http://schemas.microsoft.com/office/drawing/2014/main" id="{27D2CEBA-062E-4A76-86B2-E30ADE7C31E0}"/>
                </a:ext>
              </a:extLst>
            </p:cNvPr>
            <p:cNvSpPr/>
            <p:nvPr userDrawn="1"/>
          </p:nvSpPr>
          <p:spPr>
            <a:xfrm>
              <a:off x="1581785" y="0"/>
              <a:ext cx="10607040" cy="27432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45"/>
              <a:endParaRPr lang="en-US" sz="1400">
                <a:solidFill>
                  <a:srgbClr val="FFFFFF"/>
                </a:solidFill>
                <a:latin typeface="Jacobs Chronos"/>
              </a:endParaRPr>
            </a:p>
          </p:txBody>
        </p:sp>
      </p:grpSp>
      <p:sp>
        <p:nvSpPr>
          <p:cNvPr id="63" name="Title 1">
            <a:extLst>
              <a:ext uri="{FF2B5EF4-FFF2-40B4-BE49-F238E27FC236}">
                <a16:creationId xmlns="" xmlns:a16="http://schemas.microsoft.com/office/drawing/2014/main" id="{A7F61A64-3CDE-4167-85CB-90C6332EF1A3}"/>
              </a:ext>
            </a:extLst>
          </p:cNvPr>
          <p:cNvSpPr>
            <a:spLocks noGrp="1"/>
          </p:cNvSpPr>
          <p:nvPr>
            <p:ph type="ctrTitle" hasCustomPrompt="1"/>
          </p:nvPr>
        </p:nvSpPr>
        <p:spPr>
          <a:xfrm>
            <a:off x="1666533" y="1176410"/>
            <a:ext cx="4800600" cy="1028700"/>
          </a:xfrm>
          <a:prstGeom prst="rect">
            <a:avLst/>
          </a:prstGeom>
        </p:spPr>
        <p:txBody>
          <a:bodyPr lIns="68558" tIns="34289" rIns="68558" bIns="34289" anchor="b"/>
          <a:lstStyle>
            <a:lvl1pPr algn="l">
              <a:defRPr sz="3200">
                <a:solidFill>
                  <a:schemeClr val="bg1"/>
                </a:solidFill>
              </a:defRPr>
            </a:lvl1pPr>
          </a:lstStyle>
          <a:p>
            <a:r>
              <a:rPr lang="en-US" dirty="0"/>
              <a:t>Thank You</a:t>
            </a:r>
          </a:p>
        </p:txBody>
      </p:sp>
      <p:sp>
        <p:nvSpPr>
          <p:cNvPr id="64" name="Subtitle 2">
            <a:extLst>
              <a:ext uri="{FF2B5EF4-FFF2-40B4-BE49-F238E27FC236}">
                <a16:creationId xmlns="" xmlns:a16="http://schemas.microsoft.com/office/drawing/2014/main" id="{9FD1511E-B62B-4097-A97D-8D9B2E4AD4AF}"/>
              </a:ext>
            </a:extLst>
          </p:cNvPr>
          <p:cNvSpPr>
            <a:spLocks noGrp="1"/>
          </p:cNvSpPr>
          <p:nvPr>
            <p:ph type="subTitle" idx="1" hasCustomPrompt="1"/>
          </p:nvPr>
        </p:nvSpPr>
        <p:spPr>
          <a:xfrm>
            <a:off x="1666533" y="2507598"/>
            <a:ext cx="4800600" cy="822960"/>
          </a:xfrm>
          <a:prstGeom prst="rect">
            <a:avLst/>
          </a:prstGeom>
        </p:spPr>
        <p:txBody>
          <a:bodyPr lIns="68558" tIns="34289" rIns="68558" bIns="34289"/>
          <a:lstStyle>
            <a:lvl1pPr marL="0" indent="0" algn="l">
              <a:buNone/>
              <a:defRPr sz="2100">
                <a:solidFill>
                  <a:schemeClr val="bg1"/>
                </a:solidFill>
              </a:defRPr>
            </a:lvl1pPr>
            <a:lvl2pPr marL="342767" indent="0" algn="ctr">
              <a:buNone/>
              <a:defRPr sz="1500"/>
            </a:lvl2pPr>
            <a:lvl3pPr marL="685545" indent="0" algn="ctr">
              <a:buNone/>
              <a:defRPr sz="1400"/>
            </a:lvl3pPr>
            <a:lvl4pPr marL="1028318" indent="0" algn="ctr">
              <a:buNone/>
              <a:defRPr sz="1200"/>
            </a:lvl4pPr>
            <a:lvl5pPr marL="1371090" indent="0" algn="ctr">
              <a:buNone/>
              <a:defRPr sz="1200"/>
            </a:lvl5pPr>
            <a:lvl6pPr marL="1713869" indent="0" algn="ctr">
              <a:buNone/>
              <a:defRPr sz="1200"/>
            </a:lvl6pPr>
            <a:lvl7pPr marL="2056634" indent="0" algn="ctr">
              <a:buNone/>
              <a:defRPr sz="1200"/>
            </a:lvl7pPr>
            <a:lvl8pPr marL="2399400" indent="0" algn="ctr">
              <a:buNone/>
              <a:defRPr sz="1200"/>
            </a:lvl8pPr>
            <a:lvl9pPr marL="2742167" indent="0" algn="ctr">
              <a:buNone/>
              <a:defRPr sz="1200"/>
            </a:lvl9pPr>
          </a:lstStyle>
          <a:p>
            <a:r>
              <a:rPr lang="en-US" dirty="0"/>
              <a:t>Other information, 28pt  </a:t>
            </a:r>
          </a:p>
        </p:txBody>
      </p:sp>
    </p:spTree>
    <p:extLst>
      <p:ext uri="{BB962C8B-B14F-4D97-AF65-F5344CB8AC3E}">
        <p14:creationId xmlns:p14="http://schemas.microsoft.com/office/powerpoint/2010/main" val="800492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 Cover Purple 1">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AE504DC-7314-44CB-9C4D-D1417B013B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354" y="830288"/>
            <a:ext cx="7964519" cy="3228329"/>
          </a:xfrm>
          <a:prstGeom prst="rect">
            <a:avLst/>
          </a:prstGeom>
          <a:solidFill>
            <a:srgbClr val="6F006E"/>
          </a:solidFill>
        </p:spPr>
      </p:pic>
      <p:grpSp>
        <p:nvGrpSpPr>
          <p:cNvPr id="6" name="Group 5">
            <a:extLst>
              <a:ext uri="{FF2B5EF4-FFF2-40B4-BE49-F238E27FC236}">
                <a16:creationId xmlns="" xmlns:a16="http://schemas.microsoft.com/office/drawing/2014/main" id="{CE216235-861E-4CD0-BEC0-AF3D1B4E1DB6}"/>
              </a:ext>
            </a:extLst>
          </p:cNvPr>
          <p:cNvGrpSpPr/>
          <p:nvPr userDrawn="1"/>
        </p:nvGrpSpPr>
        <p:grpSpPr>
          <a:xfrm>
            <a:off x="1186339" y="0"/>
            <a:ext cx="7955280" cy="844684"/>
            <a:chOff x="1581785" y="0"/>
            <a:chExt cx="10607040" cy="1126245"/>
          </a:xfrm>
        </p:grpSpPr>
        <p:sp>
          <p:nvSpPr>
            <p:cNvPr id="7" name="Rectangle 6">
              <a:extLst>
                <a:ext uri="{FF2B5EF4-FFF2-40B4-BE49-F238E27FC236}">
                  <a16:creationId xmlns="" xmlns:a16="http://schemas.microsoft.com/office/drawing/2014/main" id="{4C42AADD-502D-4152-8B36-EC246279832D}"/>
                </a:ext>
              </a:extLst>
            </p:cNvPr>
            <p:cNvSpPr/>
            <p:nvPr userDrawn="1"/>
          </p:nvSpPr>
          <p:spPr>
            <a:xfrm>
              <a:off x="1581785" y="247014"/>
              <a:ext cx="10607040" cy="87923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45"/>
              <a:endParaRPr lang="en-US" sz="1400">
                <a:solidFill>
                  <a:srgbClr val="FFFFFF"/>
                </a:solidFill>
                <a:latin typeface="Jacobs Chronos"/>
              </a:endParaRPr>
            </a:p>
          </p:txBody>
        </p:sp>
        <p:sp>
          <p:nvSpPr>
            <p:cNvPr id="8" name="Rectangle 7">
              <a:extLst>
                <a:ext uri="{FF2B5EF4-FFF2-40B4-BE49-F238E27FC236}">
                  <a16:creationId xmlns="" xmlns:a16="http://schemas.microsoft.com/office/drawing/2014/main" id="{8FED9C33-1382-426F-943B-9CDA2DA2A262}"/>
                </a:ext>
              </a:extLst>
            </p:cNvPr>
            <p:cNvSpPr/>
            <p:nvPr userDrawn="1"/>
          </p:nvSpPr>
          <p:spPr>
            <a:xfrm>
              <a:off x="1581785" y="0"/>
              <a:ext cx="10607040" cy="27432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45"/>
              <a:endParaRPr lang="en-US" sz="1400">
                <a:solidFill>
                  <a:srgbClr val="FFFFFF"/>
                </a:solidFill>
                <a:latin typeface="Jacobs Chronos"/>
              </a:endParaRPr>
            </a:p>
          </p:txBody>
        </p:sp>
      </p:grpSp>
      <p:sp>
        <p:nvSpPr>
          <p:cNvPr id="9" name="Title 1">
            <a:extLst>
              <a:ext uri="{FF2B5EF4-FFF2-40B4-BE49-F238E27FC236}">
                <a16:creationId xmlns="" xmlns:a16="http://schemas.microsoft.com/office/drawing/2014/main" id="{76E2362A-61F6-4883-94BC-DEF42B3004A3}"/>
              </a:ext>
            </a:extLst>
          </p:cNvPr>
          <p:cNvSpPr>
            <a:spLocks noGrp="1"/>
          </p:cNvSpPr>
          <p:nvPr>
            <p:ph type="ctrTitle" hasCustomPrompt="1"/>
          </p:nvPr>
        </p:nvSpPr>
        <p:spPr>
          <a:xfrm>
            <a:off x="1666533" y="1176410"/>
            <a:ext cx="4800600" cy="1028700"/>
          </a:xfrm>
          <a:prstGeom prst="rect">
            <a:avLst/>
          </a:prstGeom>
        </p:spPr>
        <p:txBody>
          <a:bodyPr lIns="68558" tIns="34289" rIns="68558" bIns="34289" anchor="b"/>
          <a:lstStyle>
            <a:lvl1pPr algn="l">
              <a:defRPr sz="3200">
                <a:solidFill>
                  <a:schemeClr val="bg1"/>
                </a:solidFill>
              </a:defRPr>
            </a:lvl1pPr>
          </a:lstStyle>
          <a:p>
            <a:r>
              <a:rPr lang="en-US" dirty="0"/>
              <a:t>Thank You</a:t>
            </a:r>
          </a:p>
        </p:txBody>
      </p:sp>
      <p:sp>
        <p:nvSpPr>
          <p:cNvPr id="10" name="Subtitle 2">
            <a:extLst>
              <a:ext uri="{FF2B5EF4-FFF2-40B4-BE49-F238E27FC236}">
                <a16:creationId xmlns="" xmlns:a16="http://schemas.microsoft.com/office/drawing/2014/main" id="{5003B944-E549-4D32-A21A-BCB050EFAE96}"/>
              </a:ext>
            </a:extLst>
          </p:cNvPr>
          <p:cNvSpPr>
            <a:spLocks noGrp="1"/>
          </p:cNvSpPr>
          <p:nvPr>
            <p:ph type="subTitle" idx="1" hasCustomPrompt="1"/>
          </p:nvPr>
        </p:nvSpPr>
        <p:spPr>
          <a:xfrm>
            <a:off x="1666533" y="2507598"/>
            <a:ext cx="4800600" cy="822960"/>
          </a:xfrm>
          <a:prstGeom prst="rect">
            <a:avLst/>
          </a:prstGeom>
        </p:spPr>
        <p:txBody>
          <a:bodyPr lIns="68558" tIns="34289" rIns="68558" bIns="34289"/>
          <a:lstStyle>
            <a:lvl1pPr marL="0" indent="0" algn="l">
              <a:buNone/>
              <a:defRPr sz="2100">
                <a:solidFill>
                  <a:schemeClr val="bg1"/>
                </a:solidFill>
              </a:defRPr>
            </a:lvl1pPr>
            <a:lvl2pPr marL="342767" indent="0" algn="ctr">
              <a:buNone/>
              <a:defRPr sz="1500"/>
            </a:lvl2pPr>
            <a:lvl3pPr marL="685545" indent="0" algn="ctr">
              <a:buNone/>
              <a:defRPr sz="1400"/>
            </a:lvl3pPr>
            <a:lvl4pPr marL="1028318" indent="0" algn="ctr">
              <a:buNone/>
              <a:defRPr sz="1200"/>
            </a:lvl4pPr>
            <a:lvl5pPr marL="1371090" indent="0" algn="ctr">
              <a:buNone/>
              <a:defRPr sz="1200"/>
            </a:lvl5pPr>
            <a:lvl6pPr marL="1713869" indent="0" algn="ctr">
              <a:buNone/>
              <a:defRPr sz="1200"/>
            </a:lvl6pPr>
            <a:lvl7pPr marL="2056634" indent="0" algn="ctr">
              <a:buNone/>
              <a:defRPr sz="1200"/>
            </a:lvl7pPr>
            <a:lvl8pPr marL="2399400" indent="0" algn="ctr">
              <a:buNone/>
              <a:defRPr sz="1200"/>
            </a:lvl8pPr>
            <a:lvl9pPr marL="2742167" indent="0" algn="ctr">
              <a:buNone/>
              <a:defRPr sz="1200"/>
            </a:lvl9pPr>
          </a:lstStyle>
          <a:p>
            <a:r>
              <a:rPr lang="en-US" dirty="0"/>
              <a:t>Other information, 28pt  </a:t>
            </a:r>
          </a:p>
        </p:txBody>
      </p:sp>
    </p:spTree>
    <p:extLst>
      <p:ext uri="{BB962C8B-B14F-4D97-AF65-F5344CB8AC3E}">
        <p14:creationId xmlns:p14="http://schemas.microsoft.com/office/powerpoint/2010/main" val="3760181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 Cover Red 1">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CBD7953F-2CEC-49FD-9143-A18FFEBAE699}"/>
              </a:ext>
            </a:extLst>
          </p:cNvPr>
          <p:cNvGrpSpPr/>
          <p:nvPr userDrawn="1"/>
        </p:nvGrpSpPr>
        <p:grpSpPr>
          <a:xfrm>
            <a:off x="1177660" y="0"/>
            <a:ext cx="7966355" cy="4058602"/>
            <a:chOff x="1570193" y="0"/>
            <a:chExt cx="10621807" cy="5411469"/>
          </a:xfrm>
        </p:grpSpPr>
        <p:pic>
          <p:nvPicPr>
            <p:cNvPr id="4" name="Picture 3">
              <a:extLst>
                <a:ext uri="{FF2B5EF4-FFF2-40B4-BE49-F238E27FC236}">
                  <a16:creationId xmlns="" xmlns:a16="http://schemas.microsoft.com/office/drawing/2014/main" id="{1F99D95C-68CF-4E22-948C-DFAD50B79D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3" y="1107030"/>
              <a:ext cx="10621807" cy="4304439"/>
            </a:xfrm>
            <a:prstGeom prst="rect">
              <a:avLst/>
            </a:prstGeom>
          </p:spPr>
        </p:pic>
        <p:sp>
          <p:nvSpPr>
            <p:cNvPr id="5" name="Rectangle 4">
              <a:extLst>
                <a:ext uri="{FF2B5EF4-FFF2-40B4-BE49-F238E27FC236}">
                  <a16:creationId xmlns="" xmlns:a16="http://schemas.microsoft.com/office/drawing/2014/main" id="{C44AF1E9-C422-45F4-BA0F-E18879906F83}"/>
                </a:ext>
              </a:extLst>
            </p:cNvPr>
            <p:cNvSpPr/>
            <p:nvPr userDrawn="1"/>
          </p:nvSpPr>
          <p:spPr>
            <a:xfrm>
              <a:off x="1581785" y="247014"/>
              <a:ext cx="10607040" cy="87923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45"/>
              <a:endParaRPr lang="en-US" sz="1400">
                <a:solidFill>
                  <a:srgbClr val="FFFFFF"/>
                </a:solidFill>
                <a:latin typeface="Jacobs Chronos"/>
              </a:endParaRPr>
            </a:p>
          </p:txBody>
        </p:sp>
        <p:sp>
          <p:nvSpPr>
            <p:cNvPr id="6" name="Rectangle 5">
              <a:extLst>
                <a:ext uri="{FF2B5EF4-FFF2-40B4-BE49-F238E27FC236}">
                  <a16:creationId xmlns="" xmlns:a16="http://schemas.microsoft.com/office/drawing/2014/main" id="{957EEAFE-09AD-44A7-A787-4D480FA4E3DD}"/>
                </a:ext>
              </a:extLst>
            </p:cNvPr>
            <p:cNvSpPr/>
            <p:nvPr userDrawn="1"/>
          </p:nvSpPr>
          <p:spPr>
            <a:xfrm>
              <a:off x="1581785" y="0"/>
              <a:ext cx="10607040" cy="27432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45"/>
              <a:endParaRPr lang="en-US" sz="1400">
                <a:solidFill>
                  <a:srgbClr val="FFFFFF"/>
                </a:solidFill>
                <a:latin typeface="Jacobs Chronos"/>
              </a:endParaRPr>
            </a:p>
          </p:txBody>
        </p:sp>
      </p:grpSp>
      <p:sp>
        <p:nvSpPr>
          <p:cNvPr id="7" name="Title 1">
            <a:extLst>
              <a:ext uri="{FF2B5EF4-FFF2-40B4-BE49-F238E27FC236}">
                <a16:creationId xmlns="" xmlns:a16="http://schemas.microsoft.com/office/drawing/2014/main" id="{A62AC4E7-EB97-4491-AA7E-434973D72177}"/>
              </a:ext>
            </a:extLst>
          </p:cNvPr>
          <p:cNvSpPr>
            <a:spLocks noGrp="1"/>
          </p:cNvSpPr>
          <p:nvPr>
            <p:ph type="ctrTitle" hasCustomPrompt="1"/>
          </p:nvPr>
        </p:nvSpPr>
        <p:spPr>
          <a:xfrm>
            <a:off x="1666533" y="1176410"/>
            <a:ext cx="4800600" cy="1028700"/>
          </a:xfrm>
          <a:prstGeom prst="rect">
            <a:avLst/>
          </a:prstGeom>
        </p:spPr>
        <p:txBody>
          <a:bodyPr lIns="68558" tIns="34289" rIns="68558" bIns="34289" anchor="b"/>
          <a:lstStyle>
            <a:lvl1pPr algn="l">
              <a:defRPr sz="3200">
                <a:solidFill>
                  <a:schemeClr val="bg1"/>
                </a:solidFill>
              </a:defRPr>
            </a:lvl1pPr>
          </a:lstStyle>
          <a:p>
            <a:r>
              <a:rPr lang="en-US" dirty="0"/>
              <a:t>Thank You</a:t>
            </a:r>
          </a:p>
        </p:txBody>
      </p:sp>
      <p:sp>
        <p:nvSpPr>
          <p:cNvPr id="8" name="Subtitle 2">
            <a:extLst>
              <a:ext uri="{FF2B5EF4-FFF2-40B4-BE49-F238E27FC236}">
                <a16:creationId xmlns="" xmlns:a16="http://schemas.microsoft.com/office/drawing/2014/main" id="{ADB1696D-6D05-4956-B98D-EA4162819138}"/>
              </a:ext>
            </a:extLst>
          </p:cNvPr>
          <p:cNvSpPr>
            <a:spLocks noGrp="1"/>
          </p:cNvSpPr>
          <p:nvPr>
            <p:ph type="subTitle" idx="1" hasCustomPrompt="1"/>
          </p:nvPr>
        </p:nvSpPr>
        <p:spPr>
          <a:xfrm>
            <a:off x="1666533" y="2507598"/>
            <a:ext cx="4800600" cy="822960"/>
          </a:xfrm>
          <a:prstGeom prst="rect">
            <a:avLst/>
          </a:prstGeom>
        </p:spPr>
        <p:txBody>
          <a:bodyPr lIns="68558" tIns="34289" rIns="68558" bIns="34289"/>
          <a:lstStyle>
            <a:lvl1pPr marL="0" indent="0" algn="l">
              <a:buNone/>
              <a:defRPr sz="2100">
                <a:solidFill>
                  <a:schemeClr val="bg1"/>
                </a:solidFill>
              </a:defRPr>
            </a:lvl1pPr>
            <a:lvl2pPr marL="342767" indent="0" algn="ctr">
              <a:buNone/>
              <a:defRPr sz="1500"/>
            </a:lvl2pPr>
            <a:lvl3pPr marL="685545" indent="0" algn="ctr">
              <a:buNone/>
              <a:defRPr sz="1400"/>
            </a:lvl3pPr>
            <a:lvl4pPr marL="1028318" indent="0" algn="ctr">
              <a:buNone/>
              <a:defRPr sz="1200"/>
            </a:lvl4pPr>
            <a:lvl5pPr marL="1371090" indent="0" algn="ctr">
              <a:buNone/>
              <a:defRPr sz="1200"/>
            </a:lvl5pPr>
            <a:lvl6pPr marL="1713869" indent="0" algn="ctr">
              <a:buNone/>
              <a:defRPr sz="1200"/>
            </a:lvl6pPr>
            <a:lvl7pPr marL="2056634" indent="0" algn="ctr">
              <a:buNone/>
              <a:defRPr sz="1200"/>
            </a:lvl7pPr>
            <a:lvl8pPr marL="2399400" indent="0" algn="ctr">
              <a:buNone/>
              <a:defRPr sz="1200"/>
            </a:lvl8pPr>
            <a:lvl9pPr marL="2742167" indent="0" algn="ctr">
              <a:buNone/>
              <a:defRPr sz="1200"/>
            </a:lvl9pPr>
          </a:lstStyle>
          <a:p>
            <a:r>
              <a:rPr lang="en-US" dirty="0"/>
              <a:t>Other information, 28pt  </a:t>
            </a:r>
          </a:p>
        </p:txBody>
      </p:sp>
    </p:spTree>
    <p:extLst>
      <p:ext uri="{BB962C8B-B14F-4D97-AF65-F5344CB8AC3E}">
        <p14:creationId xmlns:p14="http://schemas.microsoft.com/office/powerpoint/2010/main" val="2916789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Yellow 1">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6407A0F4-C136-4AFC-ACF9-D497162F1EA0}"/>
              </a:ext>
            </a:extLst>
          </p:cNvPr>
          <p:cNvGrpSpPr/>
          <p:nvPr userDrawn="1"/>
        </p:nvGrpSpPr>
        <p:grpSpPr>
          <a:xfrm>
            <a:off x="1177660" y="0"/>
            <a:ext cx="7966355" cy="4058602"/>
            <a:chOff x="1570192" y="0"/>
            <a:chExt cx="10621807" cy="5411469"/>
          </a:xfrm>
        </p:grpSpPr>
        <p:pic>
          <p:nvPicPr>
            <p:cNvPr id="4" name="Picture 3">
              <a:extLst>
                <a:ext uri="{FF2B5EF4-FFF2-40B4-BE49-F238E27FC236}">
                  <a16:creationId xmlns="" xmlns:a16="http://schemas.microsoft.com/office/drawing/2014/main" id="{6F240012-04C1-4ACA-B25D-D08ADB1C50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2" y="1107030"/>
              <a:ext cx="10621807" cy="4304439"/>
            </a:xfrm>
            <a:prstGeom prst="rect">
              <a:avLst/>
            </a:prstGeom>
          </p:spPr>
        </p:pic>
        <p:sp>
          <p:nvSpPr>
            <p:cNvPr id="5" name="Rectangle 4">
              <a:extLst>
                <a:ext uri="{FF2B5EF4-FFF2-40B4-BE49-F238E27FC236}">
                  <a16:creationId xmlns="" xmlns:a16="http://schemas.microsoft.com/office/drawing/2014/main" id="{3544F831-BECB-4384-B834-C4A1B5697076}"/>
                </a:ext>
              </a:extLst>
            </p:cNvPr>
            <p:cNvSpPr/>
            <p:nvPr userDrawn="1"/>
          </p:nvSpPr>
          <p:spPr>
            <a:xfrm>
              <a:off x="1581785" y="247014"/>
              <a:ext cx="10607040" cy="87923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45"/>
              <a:endParaRPr lang="en-US" sz="1400">
                <a:solidFill>
                  <a:srgbClr val="FFFFFF"/>
                </a:solidFill>
                <a:latin typeface="Jacobs Chronos"/>
              </a:endParaRPr>
            </a:p>
          </p:txBody>
        </p:sp>
        <p:sp>
          <p:nvSpPr>
            <p:cNvPr id="6" name="Rectangle 5">
              <a:extLst>
                <a:ext uri="{FF2B5EF4-FFF2-40B4-BE49-F238E27FC236}">
                  <a16:creationId xmlns="" xmlns:a16="http://schemas.microsoft.com/office/drawing/2014/main" id="{C700C554-EE42-4A2E-8CDA-CA681774E516}"/>
                </a:ext>
              </a:extLst>
            </p:cNvPr>
            <p:cNvSpPr/>
            <p:nvPr userDrawn="1"/>
          </p:nvSpPr>
          <p:spPr>
            <a:xfrm>
              <a:off x="1581785" y="0"/>
              <a:ext cx="10607040" cy="27432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45"/>
              <a:endParaRPr lang="en-US" sz="1400">
                <a:solidFill>
                  <a:srgbClr val="FFFFFF"/>
                </a:solidFill>
                <a:latin typeface="Jacobs Chronos"/>
              </a:endParaRPr>
            </a:p>
          </p:txBody>
        </p:sp>
      </p:grpSp>
      <p:sp>
        <p:nvSpPr>
          <p:cNvPr id="8" name="Subtitle 2">
            <a:extLst>
              <a:ext uri="{FF2B5EF4-FFF2-40B4-BE49-F238E27FC236}">
                <a16:creationId xmlns="" xmlns:a16="http://schemas.microsoft.com/office/drawing/2014/main" id="{6013827B-CA75-4A46-B871-44D669F75440}"/>
              </a:ext>
            </a:extLst>
          </p:cNvPr>
          <p:cNvSpPr>
            <a:spLocks noGrp="1"/>
          </p:cNvSpPr>
          <p:nvPr>
            <p:ph type="subTitle" idx="1" hasCustomPrompt="1"/>
          </p:nvPr>
        </p:nvSpPr>
        <p:spPr>
          <a:xfrm>
            <a:off x="1666533" y="2507598"/>
            <a:ext cx="4800600" cy="822960"/>
          </a:xfrm>
          <a:prstGeom prst="rect">
            <a:avLst/>
          </a:prstGeom>
        </p:spPr>
        <p:txBody>
          <a:bodyPr lIns="68558" tIns="34289" rIns="68558" bIns="34289"/>
          <a:lstStyle>
            <a:lvl1pPr marL="0" indent="0" algn="l">
              <a:buNone/>
              <a:defRPr sz="2100">
                <a:solidFill>
                  <a:schemeClr val="tx1"/>
                </a:solidFill>
              </a:defRPr>
            </a:lvl1pPr>
            <a:lvl2pPr marL="342767" indent="0" algn="ctr">
              <a:buNone/>
              <a:defRPr sz="1500"/>
            </a:lvl2pPr>
            <a:lvl3pPr marL="685545" indent="0" algn="ctr">
              <a:buNone/>
              <a:defRPr sz="1400"/>
            </a:lvl3pPr>
            <a:lvl4pPr marL="1028318" indent="0" algn="ctr">
              <a:buNone/>
              <a:defRPr sz="1200"/>
            </a:lvl4pPr>
            <a:lvl5pPr marL="1371090" indent="0" algn="ctr">
              <a:buNone/>
              <a:defRPr sz="1200"/>
            </a:lvl5pPr>
            <a:lvl6pPr marL="1713869" indent="0" algn="ctr">
              <a:buNone/>
              <a:defRPr sz="1200"/>
            </a:lvl6pPr>
            <a:lvl7pPr marL="2056634" indent="0" algn="ctr">
              <a:buNone/>
              <a:defRPr sz="1200"/>
            </a:lvl7pPr>
            <a:lvl8pPr marL="2399400" indent="0" algn="ctr">
              <a:buNone/>
              <a:defRPr sz="1200"/>
            </a:lvl8pPr>
            <a:lvl9pPr marL="2742167" indent="0" algn="ctr">
              <a:buNone/>
              <a:defRPr sz="1200"/>
            </a:lvl9pPr>
          </a:lstStyle>
          <a:p>
            <a:r>
              <a:rPr lang="en-US" dirty="0"/>
              <a:t>Other information, 28pt  </a:t>
            </a:r>
          </a:p>
        </p:txBody>
      </p:sp>
      <p:sp>
        <p:nvSpPr>
          <p:cNvPr id="9" name="Title 1">
            <a:extLst>
              <a:ext uri="{FF2B5EF4-FFF2-40B4-BE49-F238E27FC236}">
                <a16:creationId xmlns="" xmlns:a16="http://schemas.microsoft.com/office/drawing/2014/main" id="{7184162D-55BE-425C-8D84-44A1BE9B67A8}"/>
              </a:ext>
            </a:extLst>
          </p:cNvPr>
          <p:cNvSpPr>
            <a:spLocks noGrp="1"/>
          </p:cNvSpPr>
          <p:nvPr>
            <p:ph type="ctrTitle" hasCustomPrompt="1"/>
          </p:nvPr>
        </p:nvSpPr>
        <p:spPr>
          <a:xfrm>
            <a:off x="1666533" y="1176410"/>
            <a:ext cx="4800600" cy="1028700"/>
          </a:xfrm>
          <a:prstGeom prst="rect">
            <a:avLst/>
          </a:prstGeom>
        </p:spPr>
        <p:txBody>
          <a:bodyPr lIns="68558" tIns="34289" rIns="68558" bIns="34289" anchor="b"/>
          <a:lstStyle>
            <a:lvl1pPr algn="l">
              <a:defRPr sz="3200">
                <a:solidFill>
                  <a:schemeClr val="tx1"/>
                </a:solidFill>
              </a:defRPr>
            </a:lvl1pPr>
          </a:lstStyle>
          <a:p>
            <a:r>
              <a:rPr lang="en-US" dirty="0"/>
              <a:t>Thank You</a:t>
            </a:r>
          </a:p>
        </p:txBody>
      </p:sp>
    </p:spTree>
    <p:extLst>
      <p:ext uri="{BB962C8B-B14F-4D97-AF65-F5344CB8AC3E}">
        <p14:creationId xmlns:p14="http://schemas.microsoft.com/office/powerpoint/2010/main" val="3561562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ck Cover Green 1">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B834D91D-A186-4D05-BFD3-C949F892CB38}"/>
              </a:ext>
            </a:extLst>
          </p:cNvPr>
          <p:cNvGrpSpPr/>
          <p:nvPr userDrawn="1"/>
        </p:nvGrpSpPr>
        <p:grpSpPr>
          <a:xfrm>
            <a:off x="1177660" y="0"/>
            <a:ext cx="7966355" cy="4058602"/>
            <a:chOff x="1570192" y="0"/>
            <a:chExt cx="10621807" cy="5411469"/>
          </a:xfrm>
        </p:grpSpPr>
        <p:pic>
          <p:nvPicPr>
            <p:cNvPr id="4" name="Picture 3">
              <a:extLst>
                <a:ext uri="{FF2B5EF4-FFF2-40B4-BE49-F238E27FC236}">
                  <a16:creationId xmlns="" xmlns:a16="http://schemas.microsoft.com/office/drawing/2014/main" id="{CE63DA98-418A-4359-A075-3660B20FE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2" y="1107030"/>
              <a:ext cx="10621807" cy="4304439"/>
            </a:xfrm>
            <a:prstGeom prst="rect">
              <a:avLst/>
            </a:prstGeom>
          </p:spPr>
        </p:pic>
        <p:sp>
          <p:nvSpPr>
            <p:cNvPr id="5" name="Rectangle 4">
              <a:extLst>
                <a:ext uri="{FF2B5EF4-FFF2-40B4-BE49-F238E27FC236}">
                  <a16:creationId xmlns="" xmlns:a16="http://schemas.microsoft.com/office/drawing/2014/main" id="{9998795D-FDF1-49C0-9FBB-09DF165043AE}"/>
                </a:ext>
              </a:extLst>
            </p:cNvPr>
            <p:cNvSpPr/>
            <p:nvPr userDrawn="1"/>
          </p:nvSpPr>
          <p:spPr>
            <a:xfrm>
              <a:off x="1581785" y="247014"/>
              <a:ext cx="10607040" cy="879231"/>
            </a:xfrm>
            <a:prstGeom prst="rect">
              <a:avLst/>
            </a:prstGeom>
            <a:solidFill>
              <a:srgbClr val="09D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45"/>
              <a:endParaRPr lang="en-US" sz="1400">
                <a:solidFill>
                  <a:srgbClr val="FFFFFF"/>
                </a:solidFill>
                <a:latin typeface="Jacobs Chronos"/>
              </a:endParaRPr>
            </a:p>
          </p:txBody>
        </p:sp>
        <p:sp>
          <p:nvSpPr>
            <p:cNvPr id="6" name="Rectangle 5">
              <a:extLst>
                <a:ext uri="{FF2B5EF4-FFF2-40B4-BE49-F238E27FC236}">
                  <a16:creationId xmlns="" xmlns:a16="http://schemas.microsoft.com/office/drawing/2014/main" id="{2F85CA9B-4A79-492D-A389-B5AE05F56FFA}"/>
                </a:ext>
              </a:extLst>
            </p:cNvPr>
            <p:cNvSpPr/>
            <p:nvPr userDrawn="1"/>
          </p:nvSpPr>
          <p:spPr>
            <a:xfrm>
              <a:off x="1581785" y="0"/>
              <a:ext cx="10607040" cy="274320"/>
            </a:xfrm>
            <a:prstGeom prst="rect">
              <a:avLst/>
            </a:prstGeom>
            <a:solidFill>
              <a:srgbClr val="027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45"/>
              <a:endParaRPr lang="en-US" sz="1400">
                <a:solidFill>
                  <a:srgbClr val="FFFFFF"/>
                </a:solidFill>
                <a:latin typeface="Jacobs Chronos"/>
              </a:endParaRPr>
            </a:p>
          </p:txBody>
        </p:sp>
      </p:grpSp>
      <p:sp>
        <p:nvSpPr>
          <p:cNvPr id="8" name="Subtitle 2">
            <a:extLst>
              <a:ext uri="{FF2B5EF4-FFF2-40B4-BE49-F238E27FC236}">
                <a16:creationId xmlns="" xmlns:a16="http://schemas.microsoft.com/office/drawing/2014/main" id="{96B498E0-A08A-4E2A-ABD6-DC7D4712A79F}"/>
              </a:ext>
            </a:extLst>
          </p:cNvPr>
          <p:cNvSpPr>
            <a:spLocks noGrp="1"/>
          </p:cNvSpPr>
          <p:nvPr>
            <p:ph type="subTitle" idx="1" hasCustomPrompt="1"/>
          </p:nvPr>
        </p:nvSpPr>
        <p:spPr>
          <a:xfrm>
            <a:off x="1666533" y="2507598"/>
            <a:ext cx="4800600" cy="822960"/>
          </a:xfrm>
          <a:prstGeom prst="rect">
            <a:avLst/>
          </a:prstGeom>
        </p:spPr>
        <p:txBody>
          <a:bodyPr lIns="68558" tIns="34289" rIns="68558" bIns="34289"/>
          <a:lstStyle>
            <a:lvl1pPr marL="0" indent="0" algn="l">
              <a:buNone/>
              <a:defRPr sz="2100">
                <a:solidFill>
                  <a:schemeClr val="bg1"/>
                </a:solidFill>
              </a:defRPr>
            </a:lvl1pPr>
            <a:lvl2pPr marL="342767" indent="0" algn="ctr">
              <a:buNone/>
              <a:defRPr sz="1500"/>
            </a:lvl2pPr>
            <a:lvl3pPr marL="685545" indent="0" algn="ctr">
              <a:buNone/>
              <a:defRPr sz="1400"/>
            </a:lvl3pPr>
            <a:lvl4pPr marL="1028318" indent="0" algn="ctr">
              <a:buNone/>
              <a:defRPr sz="1200"/>
            </a:lvl4pPr>
            <a:lvl5pPr marL="1371090" indent="0" algn="ctr">
              <a:buNone/>
              <a:defRPr sz="1200"/>
            </a:lvl5pPr>
            <a:lvl6pPr marL="1713869" indent="0" algn="ctr">
              <a:buNone/>
              <a:defRPr sz="1200"/>
            </a:lvl6pPr>
            <a:lvl7pPr marL="2056634" indent="0" algn="ctr">
              <a:buNone/>
              <a:defRPr sz="1200"/>
            </a:lvl7pPr>
            <a:lvl8pPr marL="2399400" indent="0" algn="ctr">
              <a:buNone/>
              <a:defRPr sz="1200"/>
            </a:lvl8pPr>
            <a:lvl9pPr marL="2742167" indent="0" algn="ctr">
              <a:buNone/>
              <a:defRPr sz="1200"/>
            </a:lvl9pPr>
          </a:lstStyle>
          <a:p>
            <a:r>
              <a:rPr lang="en-US" dirty="0"/>
              <a:t>Other information, 28pt  </a:t>
            </a:r>
          </a:p>
        </p:txBody>
      </p:sp>
      <p:sp>
        <p:nvSpPr>
          <p:cNvPr id="9" name="Title 1">
            <a:extLst>
              <a:ext uri="{FF2B5EF4-FFF2-40B4-BE49-F238E27FC236}">
                <a16:creationId xmlns="" xmlns:a16="http://schemas.microsoft.com/office/drawing/2014/main" id="{22E0353E-389E-4662-B9AD-B4AE0DAB05EF}"/>
              </a:ext>
            </a:extLst>
          </p:cNvPr>
          <p:cNvSpPr>
            <a:spLocks noGrp="1"/>
          </p:cNvSpPr>
          <p:nvPr>
            <p:ph type="ctrTitle" hasCustomPrompt="1"/>
          </p:nvPr>
        </p:nvSpPr>
        <p:spPr>
          <a:xfrm>
            <a:off x="1666533" y="1176410"/>
            <a:ext cx="4800600" cy="1028700"/>
          </a:xfrm>
          <a:prstGeom prst="rect">
            <a:avLst/>
          </a:prstGeom>
        </p:spPr>
        <p:txBody>
          <a:bodyPr lIns="68558" tIns="34289" rIns="68558" bIns="34289" anchor="b"/>
          <a:lstStyle>
            <a:lvl1pPr algn="l">
              <a:defRPr sz="3200">
                <a:solidFill>
                  <a:schemeClr val="bg1"/>
                </a:solidFill>
              </a:defRPr>
            </a:lvl1pPr>
          </a:lstStyle>
          <a:p>
            <a:r>
              <a:rPr lang="en-US" dirty="0"/>
              <a:t>Thank You</a:t>
            </a:r>
          </a:p>
        </p:txBody>
      </p:sp>
    </p:spTree>
    <p:extLst>
      <p:ext uri="{BB962C8B-B14F-4D97-AF65-F5344CB8AC3E}">
        <p14:creationId xmlns:p14="http://schemas.microsoft.com/office/powerpoint/2010/main" val="2784398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 Cover Blue 2">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7CA640D0-5A86-41DF-87EE-1C11B56E8945}"/>
              </a:ext>
            </a:extLst>
          </p:cNvPr>
          <p:cNvGrpSpPr/>
          <p:nvPr userDrawn="1"/>
        </p:nvGrpSpPr>
        <p:grpSpPr>
          <a:xfrm>
            <a:off x="672099" y="-13785"/>
            <a:ext cx="8471917" cy="4455773"/>
            <a:chOff x="922993" y="0"/>
            <a:chExt cx="11277580" cy="5943600"/>
          </a:xfrm>
        </p:grpSpPr>
        <p:sp>
          <p:nvSpPr>
            <p:cNvPr id="4" name="Rectangle 3">
              <a:extLst>
                <a:ext uri="{FF2B5EF4-FFF2-40B4-BE49-F238E27FC236}">
                  <a16:creationId xmlns="" xmlns:a16="http://schemas.microsoft.com/office/drawing/2014/main" id="{01DB3D08-8653-4A14-832E-60338C2C1FDF}"/>
                </a:ext>
              </a:extLst>
            </p:cNvPr>
            <p:cNvSpPr/>
            <p:nvPr userDrawn="1"/>
          </p:nvSpPr>
          <p:spPr>
            <a:xfrm>
              <a:off x="922993" y="0"/>
              <a:ext cx="10361686" cy="594360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45"/>
              <a:endParaRPr lang="en-US" sz="1400" b="1" dirty="0">
                <a:solidFill>
                  <a:srgbClr val="FFFFFF"/>
                </a:solidFill>
                <a:latin typeface="Jacobs Chronos"/>
              </a:endParaRPr>
            </a:p>
          </p:txBody>
        </p:sp>
        <p:sp>
          <p:nvSpPr>
            <p:cNvPr id="5" name="Rectangle 4">
              <a:extLst>
                <a:ext uri="{FF2B5EF4-FFF2-40B4-BE49-F238E27FC236}">
                  <a16:creationId xmlns="" xmlns:a16="http://schemas.microsoft.com/office/drawing/2014/main" id="{DB7F6925-F518-413C-ACD4-367B26AB9910}"/>
                </a:ext>
              </a:extLst>
            </p:cNvPr>
            <p:cNvSpPr/>
            <p:nvPr userDrawn="1"/>
          </p:nvSpPr>
          <p:spPr>
            <a:xfrm>
              <a:off x="11246400" y="0"/>
              <a:ext cx="954173" cy="59436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45"/>
              <a:endParaRPr lang="en-US" sz="1400" b="1">
                <a:solidFill>
                  <a:srgbClr val="FFFFFF"/>
                </a:solidFill>
                <a:latin typeface="Jacobs Chronos"/>
              </a:endParaRPr>
            </a:p>
          </p:txBody>
        </p:sp>
      </p:grpSp>
      <p:pic>
        <p:nvPicPr>
          <p:cNvPr id="6" name="Picture 5">
            <a:extLst>
              <a:ext uri="{FF2B5EF4-FFF2-40B4-BE49-F238E27FC236}">
                <a16:creationId xmlns="" xmlns:a16="http://schemas.microsoft.com/office/drawing/2014/main" id="{D1277C04-264B-4396-96A1-BA96AA5E92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3036" y="4649779"/>
            <a:ext cx="2518880" cy="281106"/>
          </a:xfrm>
          <a:prstGeom prst="rect">
            <a:avLst/>
          </a:prstGeom>
        </p:spPr>
      </p:pic>
      <p:sp>
        <p:nvSpPr>
          <p:cNvPr id="7" name="L-Shape 6">
            <a:extLst>
              <a:ext uri="{FF2B5EF4-FFF2-40B4-BE49-F238E27FC236}">
                <a16:creationId xmlns="" xmlns:a16="http://schemas.microsoft.com/office/drawing/2014/main" id="{F4818BB2-38C0-4C1E-9429-8D2D2595EE27}"/>
              </a:ext>
            </a:extLst>
          </p:cNvPr>
          <p:cNvSpPr/>
          <p:nvPr userDrawn="1"/>
        </p:nvSpPr>
        <p:spPr>
          <a:xfrm rot="10800000">
            <a:off x="6445"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545"/>
            <a:endParaRPr lang="en-AU" sz="1400">
              <a:solidFill>
                <a:srgbClr val="FFFFFF"/>
              </a:solidFill>
              <a:latin typeface="Jacobs Chronos"/>
            </a:endParaRPr>
          </a:p>
        </p:txBody>
      </p:sp>
      <p:sp>
        <p:nvSpPr>
          <p:cNvPr id="9" name="Subtitle 2">
            <a:extLst>
              <a:ext uri="{FF2B5EF4-FFF2-40B4-BE49-F238E27FC236}">
                <a16:creationId xmlns="" xmlns:a16="http://schemas.microsoft.com/office/drawing/2014/main" id="{5969D603-828E-4E32-839B-1733F21141CE}"/>
              </a:ext>
            </a:extLst>
          </p:cNvPr>
          <p:cNvSpPr>
            <a:spLocks noGrp="1"/>
          </p:cNvSpPr>
          <p:nvPr>
            <p:ph type="subTitle" idx="1" hasCustomPrompt="1"/>
          </p:nvPr>
        </p:nvSpPr>
        <p:spPr>
          <a:xfrm>
            <a:off x="1167136" y="2983230"/>
            <a:ext cx="6240780" cy="1371600"/>
          </a:xfrm>
          <a:prstGeom prst="rect">
            <a:avLst/>
          </a:prstGeom>
          <a:noFill/>
        </p:spPr>
        <p:txBody>
          <a:bodyPr lIns="68558" tIns="34289" rIns="68558"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545" indent="0" algn="ctr">
              <a:buNone/>
              <a:defRPr sz="1400"/>
            </a:lvl3pPr>
            <a:lvl4pPr marL="1028318" indent="0" algn="ctr">
              <a:buNone/>
              <a:defRPr sz="1200"/>
            </a:lvl4pPr>
            <a:lvl5pPr marL="1371090" indent="0" algn="ctr">
              <a:buNone/>
              <a:defRPr sz="1200"/>
            </a:lvl5pPr>
            <a:lvl6pPr marL="1713869" indent="0" algn="ctr">
              <a:buNone/>
              <a:defRPr sz="1200"/>
            </a:lvl6pPr>
            <a:lvl7pPr marL="2056634" indent="0" algn="ctr">
              <a:buNone/>
              <a:defRPr sz="1200"/>
            </a:lvl7pPr>
            <a:lvl8pPr marL="2399400" indent="0" algn="ctr">
              <a:buNone/>
              <a:defRPr sz="1200"/>
            </a:lvl8pPr>
            <a:lvl9pPr marL="2742167" indent="0" algn="ctr">
              <a:buNone/>
              <a:defRPr sz="1200"/>
            </a:lvl9pPr>
          </a:lstStyle>
          <a:p>
            <a:r>
              <a:rPr lang="en-US" dirty="0"/>
              <a:t>Other information, 28pt</a:t>
            </a:r>
          </a:p>
        </p:txBody>
      </p:sp>
      <p:sp>
        <p:nvSpPr>
          <p:cNvPr id="10" name="Freeform: Shape 9">
            <a:extLst>
              <a:ext uri="{FF2B5EF4-FFF2-40B4-BE49-F238E27FC236}">
                <a16:creationId xmlns="" xmlns:a16="http://schemas.microsoft.com/office/drawing/2014/main" id="{991913DD-454B-4F48-A6C1-484C008FA7DF}"/>
              </a:ext>
            </a:extLst>
          </p:cNvPr>
          <p:cNvSpPr/>
          <p:nvPr userDrawn="1"/>
        </p:nvSpPr>
        <p:spPr>
          <a:xfrm>
            <a:off x="0" y="-13317"/>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545"/>
            <a:endParaRPr lang="en-US" sz="1400" dirty="0">
              <a:solidFill>
                <a:srgbClr val="FFFFFF"/>
              </a:solidFill>
              <a:latin typeface="Jacobs Chronos"/>
            </a:endParaRPr>
          </a:p>
        </p:txBody>
      </p:sp>
      <p:sp>
        <p:nvSpPr>
          <p:cNvPr id="11" name="L-Shape 10">
            <a:extLst>
              <a:ext uri="{FF2B5EF4-FFF2-40B4-BE49-F238E27FC236}">
                <a16:creationId xmlns="" xmlns:a16="http://schemas.microsoft.com/office/drawing/2014/main" id="{29F42CFE-30EE-4D81-9451-65225B0CEC50}"/>
              </a:ext>
            </a:extLst>
          </p:cNvPr>
          <p:cNvSpPr/>
          <p:nvPr userDrawn="1"/>
        </p:nvSpPr>
        <p:spPr>
          <a:xfrm rot="10800000">
            <a:off x="-1" y="4443516"/>
            <a:ext cx="685800" cy="699984"/>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545"/>
            <a:endParaRPr lang="en-AU" sz="1400">
              <a:solidFill>
                <a:srgbClr val="FFFFFF"/>
              </a:solidFill>
              <a:latin typeface="Jacobs Chronos"/>
            </a:endParaRPr>
          </a:p>
        </p:txBody>
      </p:sp>
      <p:grpSp>
        <p:nvGrpSpPr>
          <p:cNvPr id="2" name="Group 1">
            <a:extLst>
              <a:ext uri="{FF2B5EF4-FFF2-40B4-BE49-F238E27FC236}">
                <a16:creationId xmlns="" xmlns:a16="http://schemas.microsoft.com/office/drawing/2014/main" id="{EC1BDF4D-D449-4B3A-A181-D7EBF1520D39}"/>
              </a:ext>
            </a:extLst>
          </p:cNvPr>
          <p:cNvGrpSpPr/>
          <p:nvPr userDrawn="1"/>
        </p:nvGrpSpPr>
        <p:grpSpPr>
          <a:xfrm>
            <a:off x="1203933" y="4603035"/>
            <a:ext cx="2340154" cy="307523"/>
            <a:chOff x="1605241" y="6137360"/>
            <a:chExt cx="3120205" cy="410030"/>
          </a:xfrm>
        </p:grpSpPr>
        <p:pic>
          <p:nvPicPr>
            <p:cNvPr id="13" name="Picture 12">
              <a:hlinkClick r:id="rId3"/>
              <a:extLst>
                <a:ext uri="{FF2B5EF4-FFF2-40B4-BE49-F238E27FC236}">
                  <a16:creationId xmlns="" xmlns:a16="http://schemas.microsoft.com/office/drawing/2014/main" id="{49B85F58-257E-4931-A286-13CDCADD8A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14" name="Picture 13">
              <a:hlinkClick r:id="rId5"/>
              <a:extLst>
                <a:ext uri="{FF2B5EF4-FFF2-40B4-BE49-F238E27FC236}">
                  <a16:creationId xmlns="" xmlns:a16="http://schemas.microsoft.com/office/drawing/2014/main" id="{6470EE4C-2AFF-4D3C-8837-250DCE835AB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15" name="Picture 14">
              <a:hlinkClick r:id="rId7"/>
              <a:extLst>
                <a:ext uri="{FF2B5EF4-FFF2-40B4-BE49-F238E27FC236}">
                  <a16:creationId xmlns="" xmlns:a16="http://schemas.microsoft.com/office/drawing/2014/main" id="{7ABC6DFE-B958-42F6-A196-6D5FF764225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16" name="Picture 15">
              <a:hlinkClick r:id="rId9"/>
              <a:extLst>
                <a:ext uri="{FF2B5EF4-FFF2-40B4-BE49-F238E27FC236}">
                  <a16:creationId xmlns="" xmlns:a16="http://schemas.microsoft.com/office/drawing/2014/main" id="{085ADA76-04DA-4FBF-95BC-11625BA056B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17" name="Picture 16">
              <a:hlinkClick r:id="rId11"/>
              <a:extLst>
                <a:ext uri="{FF2B5EF4-FFF2-40B4-BE49-F238E27FC236}">
                  <a16:creationId xmlns="" xmlns:a16="http://schemas.microsoft.com/office/drawing/2014/main" id="{4B4A28F8-8A85-44D4-A8C0-49A04723DF3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pic>
        <p:nvPicPr>
          <p:cNvPr id="19" name="Picture 18">
            <a:extLst>
              <a:ext uri="{FF2B5EF4-FFF2-40B4-BE49-F238E27FC236}">
                <a16:creationId xmlns="" xmlns:a16="http://schemas.microsoft.com/office/drawing/2014/main" id="{B6EF7C89-4AF9-4037-99A4-D5925EDFDC2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350984" y="4626253"/>
            <a:ext cx="2518875" cy="281106"/>
          </a:xfrm>
          <a:prstGeom prst="rect">
            <a:avLst/>
          </a:prstGeom>
        </p:spPr>
      </p:pic>
      <p:sp>
        <p:nvSpPr>
          <p:cNvPr id="23" name="Text Placeholder 22">
            <a:extLst>
              <a:ext uri="{FF2B5EF4-FFF2-40B4-BE49-F238E27FC236}">
                <a16:creationId xmlns="" xmlns:a16="http://schemas.microsoft.com/office/drawing/2014/main" id="{79055058-5432-4171-9ED6-8C9D048DB0FD}"/>
              </a:ext>
            </a:extLst>
          </p:cNvPr>
          <p:cNvSpPr>
            <a:spLocks noGrp="1"/>
          </p:cNvSpPr>
          <p:nvPr userDrawn="1">
            <p:ph type="body" sz="quarter" idx="10" hasCustomPrompt="1"/>
          </p:nvPr>
        </p:nvSpPr>
        <p:spPr>
          <a:xfrm>
            <a:off x="1189436" y="1631171"/>
            <a:ext cx="5828109" cy="1128713"/>
          </a:xfrm>
          <a:prstGeom prst="rect">
            <a:avLst/>
          </a:prstGeom>
        </p:spPr>
        <p:txBody>
          <a:bodyPr lIns="68558" tIns="34289" rIns="68558" bIns="34289" anchor="b"/>
          <a:lstStyle>
            <a:lvl1pPr marL="0" indent="0">
              <a:buFontTx/>
              <a:buNone/>
              <a:defRPr sz="3600" b="1">
                <a:solidFill>
                  <a:schemeClr val="bg1"/>
                </a:solidFill>
              </a:defRPr>
            </a:lvl1pPr>
          </a:lstStyle>
          <a:p>
            <a:pPr lvl="0"/>
            <a:r>
              <a:rPr lang="en-US" dirty="0"/>
              <a:t>Thank You</a:t>
            </a:r>
          </a:p>
        </p:txBody>
      </p:sp>
    </p:spTree>
    <p:extLst>
      <p:ext uri="{BB962C8B-B14F-4D97-AF65-F5344CB8AC3E}">
        <p14:creationId xmlns:p14="http://schemas.microsoft.com/office/powerpoint/2010/main" val="2625435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 Cover Purple 2">
    <p:spTree>
      <p:nvGrpSpPr>
        <p:cNvPr id="1" name=""/>
        <p:cNvGrpSpPr/>
        <p:nvPr/>
      </p:nvGrpSpPr>
      <p:grpSpPr>
        <a:xfrm>
          <a:off x="0" y="0"/>
          <a:ext cx="0" cy="0"/>
          <a:chOff x="0" y="0"/>
          <a:chExt cx="0" cy="0"/>
        </a:xfrm>
      </p:grpSpPr>
      <p:sp>
        <p:nvSpPr>
          <p:cNvPr id="3" name="Freeform: Shape 2">
            <a:extLst>
              <a:ext uri="{FF2B5EF4-FFF2-40B4-BE49-F238E27FC236}">
                <a16:creationId xmlns="" xmlns:a16="http://schemas.microsoft.com/office/drawing/2014/main" id="{413690EB-DB6B-4A4C-BBFC-F96B509DF4D8}"/>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545"/>
            <a:endParaRPr lang="en-US" sz="1400" dirty="0">
              <a:solidFill>
                <a:srgbClr val="FFFFFF"/>
              </a:solidFill>
              <a:latin typeface="Jacobs Chronos"/>
            </a:endParaRPr>
          </a:p>
        </p:txBody>
      </p:sp>
      <p:grpSp>
        <p:nvGrpSpPr>
          <p:cNvPr id="4" name="Group 3">
            <a:extLst>
              <a:ext uri="{FF2B5EF4-FFF2-40B4-BE49-F238E27FC236}">
                <a16:creationId xmlns="" xmlns:a16="http://schemas.microsoft.com/office/drawing/2014/main" id="{497DFB3E-CCDD-42C2-8947-D4DB09500896}"/>
              </a:ext>
            </a:extLst>
          </p:cNvPr>
          <p:cNvGrpSpPr/>
          <p:nvPr userDrawn="1"/>
        </p:nvGrpSpPr>
        <p:grpSpPr>
          <a:xfrm>
            <a:off x="685816" y="16"/>
            <a:ext cx="8458199" cy="4457699"/>
            <a:chOff x="922993" y="0"/>
            <a:chExt cx="11265832" cy="5943600"/>
          </a:xfrm>
        </p:grpSpPr>
        <p:sp>
          <p:nvSpPr>
            <p:cNvPr id="5" name="Rectangle 4">
              <a:extLst>
                <a:ext uri="{FF2B5EF4-FFF2-40B4-BE49-F238E27FC236}">
                  <a16:creationId xmlns="" xmlns:a16="http://schemas.microsoft.com/office/drawing/2014/main" id="{1E6A1C5B-AB17-4B26-A73F-A3EC00F871A5}"/>
                </a:ext>
              </a:extLst>
            </p:cNvPr>
            <p:cNvSpPr/>
            <p:nvPr userDrawn="1"/>
          </p:nvSpPr>
          <p:spPr>
            <a:xfrm>
              <a:off x="922993" y="0"/>
              <a:ext cx="10361686" cy="594360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45"/>
              <a:endParaRPr lang="en-US" sz="1400" dirty="0">
                <a:solidFill>
                  <a:srgbClr val="FFFFFF"/>
                </a:solidFill>
                <a:latin typeface="Jacobs Chronos"/>
              </a:endParaRPr>
            </a:p>
          </p:txBody>
        </p:sp>
        <p:sp>
          <p:nvSpPr>
            <p:cNvPr id="6" name="Rectangle 5">
              <a:extLst>
                <a:ext uri="{FF2B5EF4-FFF2-40B4-BE49-F238E27FC236}">
                  <a16:creationId xmlns="" xmlns:a16="http://schemas.microsoft.com/office/drawing/2014/main" id="{399412C3-1AE2-4363-9FA9-BD085274D3E6}"/>
                </a:ext>
              </a:extLst>
            </p:cNvPr>
            <p:cNvSpPr/>
            <p:nvPr userDrawn="1"/>
          </p:nvSpPr>
          <p:spPr>
            <a:xfrm>
              <a:off x="11246400" y="0"/>
              <a:ext cx="942425" cy="5943600"/>
            </a:xfrm>
            <a:prstGeom prst="rect">
              <a:avLst/>
            </a:prstGeom>
            <a:solidFill>
              <a:srgbClr val="6E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45"/>
              <a:endParaRPr lang="en-US" sz="1400">
                <a:solidFill>
                  <a:srgbClr val="FFFFFF"/>
                </a:solidFill>
                <a:latin typeface="Jacobs Chronos"/>
              </a:endParaRPr>
            </a:p>
          </p:txBody>
        </p:sp>
      </p:grpSp>
      <p:pic>
        <p:nvPicPr>
          <p:cNvPr id="7" name="Picture 6">
            <a:extLst>
              <a:ext uri="{FF2B5EF4-FFF2-40B4-BE49-F238E27FC236}">
                <a16:creationId xmlns="" xmlns:a16="http://schemas.microsoft.com/office/drawing/2014/main" id="{6CF888F2-E176-4A64-9F96-68EA2FA30E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 xmlns:a16="http://schemas.microsoft.com/office/drawing/2014/main" id="{145770B2-1A04-48B5-B7E8-57E319F76EC7}"/>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545"/>
            <a:endParaRPr lang="en-AU" sz="1400">
              <a:solidFill>
                <a:srgbClr val="FFFFFF"/>
              </a:solidFill>
              <a:latin typeface="Jacobs Chronos"/>
            </a:endParaRPr>
          </a:p>
        </p:txBody>
      </p:sp>
      <p:sp>
        <p:nvSpPr>
          <p:cNvPr id="10" name="Subtitle 2">
            <a:extLst>
              <a:ext uri="{FF2B5EF4-FFF2-40B4-BE49-F238E27FC236}">
                <a16:creationId xmlns="" xmlns:a16="http://schemas.microsoft.com/office/drawing/2014/main" id="{7441B77A-1A48-4BA2-8129-F0A8914DA2B9}"/>
              </a:ext>
            </a:extLst>
          </p:cNvPr>
          <p:cNvSpPr>
            <a:spLocks noGrp="1"/>
          </p:cNvSpPr>
          <p:nvPr>
            <p:ph type="subTitle" idx="1" hasCustomPrompt="1"/>
          </p:nvPr>
        </p:nvSpPr>
        <p:spPr>
          <a:xfrm>
            <a:off x="1167136" y="2983230"/>
            <a:ext cx="6240780" cy="1371600"/>
          </a:xfrm>
          <a:prstGeom prst="rect">
            <a:avLst/>
          </a:prstGeom>
          <a:noFill/>
        </p:spPr>
        <p:txBody>
          <a:bodyPr lIns="68558" tIns="34289" rIns="68558"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545" indent="0" algn="ctr">
              <a:buNone/>
              <a:defRPr sz="1400"/>
            </a:lvl3pPr>
            <a:lvl4pPr marL="1028318" indent="0" algn="ctr">
              <a:buNone/>
              <a:defRPr sz="1200"/>
            </a:lvl4pPr>
            <a:lvl5pPr marL="1371090" indent="0" algn="ctr">
              <a:buNone/>
              <a:defRPr sz="1200"/>
            </a:lvl5pPr>
            <a:lvl6pPr marL="1713869" indent="0" algn="ctr">
              <a:buNone/>
              <a:defRPr sz="1200"/>
            </a:lvl6pPr>
            <a:lvl7pPr marL="2056634" indent="0" algn="ctr">
              <a:buNone/>
              <a:defRPr sz="1200"/>
            </a:lvl7pPr>
            <a:lvl8pPr marL="2399400" indent="0" algn="ctr">
              <a:buNone/>
              <a:defRPr sz="1200"/>
            </a:lvl8pPr>
            <a:lvl9pPr marL="2742167" indent="0" algn="ctr">
              <a:buNone/>
              <a:defRPr sz="1200"/>
            </a:lvl9pPr>
          </a:lstStyle>
          <a:p>
            <a:r>
              <a:rPr lang="en-US" dirty="0"/>
              <a:t>Other information, 28pt</a:t>
            </a:r>
          </a:p>
        </p:txBody>
      </p:sp>
      <p:sp>
        <p:nvSpPr>
          <p:cNvPr id="19" name="Text Placeholder 22">
            <a:extLst>
              <a:ext uri="{FF2B5EF4-FFF2-40B4-BE49-F238E27FC236}">
                <a16:creationId xmlns="" xmlns:a16="http://schemas.microsoft.com/office/drawing/2014/main" id="{9E40AFA9-2B4F-4A46-80F0-6C9EA73C6D6E}"/>
              </a:ext>
            </a:extLst>
          </p:cNvPr>
          <p:cNvSpPr>
            <a:spLocks noGrp="1"/>
          </p:cNvSpPr>
          <p:nvPr>
            <p:ph type="body" sz="quarter" idx="10" hasCustomPrompt="1"/>
          </p:nvPr>
        </p:nvSpPr>
        <p:spPr>
          <a:xfrm>
            <a:off x="1189436" y="1631171"/>
            <a:ext cx="5828109" cy="1128713"/>
          </a:xfrm>
          <a:prstGeom prst="rect">
            <a:avLst/>
          </a:prstGeom>
        </p:spPr>
        <p:txBody>
          <a:bodyPr lIns="68558" tIns="34289" rIns="68558" bIns="34289" anchor="b"/>
          <a:lstStyle>
            <a:lvl1pPr marL="0" indent="0">
              <a:buFontTx/>
              <a:buNone/>
              <a:defRPr sz="3600" b="1">
                <a:solidFill>
                  <a:schemeClr val="bg1"/>
                </a:solidFill>
              </a:defRPr>
            </a:lvl1pPr>
          </a:lstStyle>
          <a:p>
            <a:pPr lvl="0"/>
            <a:r>
              <a:rPr lang="en-US" dirty="0"/>
              <a:t>Thank You</a:t>
            </a:r>
          </a:p>
        </p:txBody>
      </p:sp>
      <p:grpSp>
        <p:nvGrpSpPr>
          <p:cNvPr id="17" name="Group 16">
            <a:extLst>
              <a:ext uri="{FF2B5EF4-FFF2-40B4-BE49-F238E27FC236}">
                <a16:creationId xmlns="" xmlns:a16="http://schemas.microsoft.com/office/drawing/2014/main" id="{9C96F09B-1F32-4067-B80B-4684EDE36A9E}"/>
              </a:ext>
            </a:extLst>
          </p:cNvPr>
          <p:cNvGrpSpPr/>
          <p:nvPr userDrawn="1"/>
        </p:nvGrpSpPr>
        <p:grpSpPr>
          <a:xfrm>
            <a:off x="1203933" y="4603035"/>
            <a:ext cx="2340154" cy="307523"/>
            <a:chOff x="1605241" y="6137360"/>
            <a:chExt cx="3120205" cy="410030"/>
          </a:xfrm>
        </p:grpSpPr>
        <p:pic>
          <p:nvPicPr>
            <p:cNvPr id="18" name="Picture 17">
              <a:hlinkClick r:id="rId3"/>
              <a:extLst>
                <a:ext uri="{FF2B5EF4-FFF2-40B4-BE49-F238E27FC236}">
                  <a16:creationId xmlns="" xmlns:a16="http://schemas.microsoft.com/office/drawing/2014/main" id="{669413BB-12F1-45E7-89FB-E41C67B3F22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 xmlns:a16="http://schemas.microsoft.com/office/drawing/2014/main" id="{0CA1D6FB-E247-4A91-BE7E-210D98E81B5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 xmlns:a16="http://schemas.microsoft.com/office/drawing/2014/main" id="{BBB69E18-16F2-4155-BFF8-90D024410F1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 xmlns:a16="http://schemas.microsoft.com/office/drawing/2014/main" id="{68956B1A-C302-463F-AE22-9CD6168C174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 xmlns:a16="http://schemas.microsoft.com/office/drawing/2014/main" id="{101FD6C9-2D9A-41C8-8E3E-5462433E319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78470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 Black Lis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70"/>
            <a:ext cx="8641080" cy="3701653"/>
          </a:xfrm>
        </p:spPr>
        <p:txBody>
          <a:bodyPr/>
          <a:lstStyle>
            <a:lvl1pPr marL="0" indent="-269915">
              <a:buFont typeface="+mj-lt"/>
              <a:buAutoNum type="arabicPeriod"/>
              <a:defRPr/>
            </a:lvl1pPr>
            <a:lvl2pPr marL="539812" indent="-269915">
              <a:buFont typeface="+mj-lt"/>
              <a:buAutoNum type="arabicPeriod"/>
              <a:defRPr/>
            </a:lvl2pPr>
            <a:lvl3pPr marL="809720" indent="-269915">
              <a:buFont typeface="+mj-lt"/>
              <a:buAutoNum type="arabicPeriod"/>
              <a:defRPr/>
            </a:lvl3pPr>
            <a:lvl4pPr marL="1079622" indent="-269915">
              <a:buFont typeface="+mj-lt"/>
              <a:buAutoNum type="arabicPeriod"/>
              <a:defRPr/>
            </a:lvl4pPr>
            <a:lvl5pPr marL="1349537" indent="-269915">
              <a:buFont typeface="+mj-lt"/>
              <a:buAutoNum type="arabi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 xmlns:a16="http://schemas.microsoft.com/office/drawing/2014/main" id="{90AEB58B-EBCB-4D36-8CF5-FCD945DA552F}"/>
              </a:ext>
            </a:extLst>
          </p:cNvPr>
          <p:cNvSpPr/>
          <p:nvPr userDrawn="1"/>
        </p:nvSpPr>
        <p:spPr>
          <a:xfrm>
            <a:off x="0" y="0"/>
            <a:ext cx="13716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9" rIns="68559" bIns="34289" rtlCol="0" anchor="ctr"/>
          <a:lstStyle/>
          <a:p>
            <a:pPr algn="ctr" defTabSz="685562"/>
            <a:endParaRPr lang="en-US" sz="1400">
              <a:solidFill>
                <a:srgbClr val="FFFFFF"/>
              </a:solidFill>
              <a:latin typeface="Jacobs Chronos"/>
            </a:endParaRPr>
          </a:p>
        </p:txBody>
      </p:sp>
      <p:cxnSp>
        <p:nvCxnSpPr>
          <p:cNvPr id="8" name="Straight Connector 7">
            <a:extLst>
              <a:ext uri="{FF2B5EF4-FFF2-40B4-BE49-F238E27FC236}">
                <a16:creationId xmlns="" xmlns:a16="http://schemas.microsoft.com/office/drawing/2014/main" id="{611E7636-01DC-40CA-9BAD-ABDBEE6B7EF3}"/>
              </a:ext>
            </a:extLst>
          </p:cNvPr>
          <p:cNvCxnSpPr/>
          <p:nvPr userDrawn="1"/>
        </p:nvCxnSpPr>
        <p:spPr>
          <a:xfrm>
            <a:off x="240030" y="4663440"/>
            <a:ext cx="8641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575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ck Cover Red 2">
    <p:spTree>
      <p:nvGrpSpPr>
        <p:cNvPr id="1" name=""/>
        <p:cNvGrpSpPr/>
        <p:nvPr/>
      </p:nvGrpSpPr>
      <p:grpSpPr>
        <a:xfrm>
          <a:off x="0" y="0"/>
          <a:ext cx="0" cy="0"/>
          <a:chOff x="0" y="0"/>
          <a:chExt cx="0" cy="0"/>
        </a:xfrm>
      </p:grpSpPr>
      <p:sp>
        <p:nvSpPr>
          <p:cNvPr id="3" name="Freeform: Shape 2">
            <a:extLst>
              <a:ext uri="{FF2B5EF4-FFF2-40B4-BE49-F238E27FC236}">
                <a16:creationId xmlns="" xmlns:a16="http://schemas.microsoft.com/office/drawing/2014/main" id="{354D582E-9525-4F01-8272-ED2271BD208D}"/>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545"/>
            <a:endParaRPr lang="en-US" sz="1400" dirty="0">
              <a:solidFill>
                <a:srgbClr val="FFFFFF"/>
              </a:solidFill>
              <a:latin typeface="Jacobs Chronos"/>
            </a:endParaRPr>
          </a:p>
        </p:txBody>
      </p:sp>
      <p:grpSp>
        <p:nvGrpSpPr>
          <p:cNvPr id="4" name="Group 3">
            <a:extLst>
              <a:ext uri="{FF2B5EF4-FFF2-40B4-BE49-F238E27FC236}">
                <a16:creationId xmlns="" xmlns:a16="http://schemas.microsoft.com/office/drawing/2014/main" id="{7673513D-D459-4A26-A468-AB830834F0DA}"/>
              </a:ext>
            </a:extLst>
          </p:cNvPr>
          <p:cNvGrpSpPr/>
          <p:nvPr userDrawn="1"/>
        </p:nvGrpSpPr>
        <p:grpSpPr>
          <a:xfrm>
            <a:off x="685816" y="0"/>
            <a:ext cx="8458199" cy="4457700"/>
            <a:chOff x="922993" y="0"/>
            <a:chExt cx="11265832" cy="5943600"/>
          </a:xfrm>
        </p:grpSpPr>
        <p:sp>
          <p:nvSpPr>
            <p:cNvPr id="5" name="Rectangle 4">
              <a:extLst>
                <a:ext uri="{FF2B5EF4-FFF2-40B4-BE49-F238E27FC236}">
                  <a16:creationId xmlns="" xmlns:a16="http://schemas.microsoft.com/office/drawing/2014/main" id="{54AA3FD8-E160-4267-A6CF-B5C39BC8184E}"/>
                </a:ext>
              </a:extLst>
            </p:cNvPr>
            <p:cNvSpPr/>
            <p:nvPr userDrawn="1"/>
          </p:nvSpPr>
          <p:spPr>
            <a:xfrm>
              <a:off x="922993" y="0"/>
              <a:ext cx="10361686" cy="594360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45"/>
              <a:endParaRPr lang="en-US" sz="1400" dirty="0">
                <a:solidFill>
                  <a:srgbClr val="FFFFFF"/>
                </a:solidFill>
                <a:latin typeface="Jacobs Chronos"/>
              </a:endParaRPr>
            </a:p>
          </p:txBody>
        </p:sp>
        <p:sp>
          <p:nvSpPr>
            <p:cNvPr id="6" name="Rectangle 5">
              <a:extLst>
                <a:ext uri="{FF2B5EF4-FFF2-40B4-BE49-F238E27FC236}">
                  <a16:creationId xmlns="" xmlns:a16="http://schemas.microsoft.com/office/drawing/2014/main" id="{51B6231B-F2C5-45A8-84E7-8D10013D6091}"/>
                </a:ext>
              </a:extLst>
            </p:cNvPr>
            <p:cNvSpPr/>
            <p:nvPr userDrawn="1"/>
          </p:nvSpPr>
          <p:spPr>
            <a:xfrm>
              <a:off x="11246400" y="0"/>
              <a:ext cx="942425" cy="59436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45"/>
              <a:endParaRPr lang="en-US" sz="1400">
                <a:solidFill>
                  <a:srgbClr val="FFFFFF"/>
                </a:solidFill>
                <a:latin typeface="Jacobs Chronos"/>
              </a:endParaRPr>
            </a:p>
          </p:txBody>
        </p:sp>
      </p:grpSp>
      <p:pic>
        <p:nvPicPr>
          <p:cNvPr id="7" name="Picture 6">
            <a:extLst>
              <a:ext uri="{FF2B5EF4-FFF2-40B4-BE49-F238E27FC236}">
                <a16:creationId xmlns="" xmlns:a16="http://schemas.microsoft.com/office/drawing/2014/main" id="{73007B45-E4E3-4B47-AF19-2B718561CF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 xmlns:a16="http://schemas.microsoft.com/office/drawing/2014/main" id="{70F32F28-55D2-4C6E-8196-5F4902F936A1}"/>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545"/>
            <a:endParaRPr lang="en-AU" sz="1400">
              <a:solidFill>
                <a:srgbClr val="FFFFFF"/>
              </a:solidFill>
              <a:latin typeface="Jacobs Chronos"/>
            </a:endParaRPr>
          </a:p>
        </p:txBody>
      </p:sp>
      <p:sp>
        <p:nvSpPr>
          <p:cNvPr id="10" name="Subtitle 2">
            <a:extLst>
              <a:ext uri="{FF2B5EF4-FFF2-40B4-BE49-F238E27FC236}">
                <a16:creationId xmlns="" xmlns:a16="http://schemas.microsoft.com/office/drawing/2014/main" id="{322109E5-31C3-4DF7-B7D3-A9D2750477B9}"/>
              </a:ext>
            </a:extLst>
          </p:cNvPr>
          <p:cNvSpPr>
            <a:spLocks noGrp="1"/>
          </p:cNvSpPr>
          <p:nvPr>
            <p:ph type="subTitle" idx="1" hasCustomPrompt="1"/>
          </p:nvPr>
        </p:nvSpPr>
        <p:spPr>
          <a:xfrm>
            <a:off x="1167136" y="2983230"/>
            <a:ext cx="6240780" cy="1371600"/>
          </a:xfrm>
          <a:prstGeom prst="rect">
            <a:avLst/>
          </a:prstGeom>
          <a:noFill/>
        </p:spPr>
        <p:txBody>
          <a:bodyPr lIns="68558" tIns="34289" rIns="68558"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545" indent="0" algn="ctr">
              <a:buNone/>
              <a:defRPr sz="1400"/>
            </a:lvl3pPr>
            <a:lvl4pPr marL="1028318" indent="0" algn="ctr">
              <a:buNone/>
              <a:defRPr sz="1200"/>
            </a:lvl4pPr>
            <a:lvl5pPr marL="1371090" indent="0" algn="ctr">
              <a:buNone/>
              <a:defRPr sz="1200"/>
            </a:lvl5pPr>
            <a:lvl6pPr marL="1713869" indent="0" algn="ctr">
              <a:buNone/>
              <a:defRPr sz="1200"/>
            </a:lvl6pPr>
            <a:lvl7pPr marL="2056634" indent="0" algn="ctr">
              <a:buNone/>
              <a:defRPr sz="1200"/>
            </a:lvl7pPr>
            <a:lvl8pPr marL="2399400" indent="0" algn="ctr">
              <a:buNone/>
              <a:defRPr sz="1200"/>
            </a:lvl8pPr>
            <a:lvl9pPr marL="2742167" indent="0" algn="ctr">
              <a:buNone/>
              <a:defRPr sz="1200"/>
            </a:lvl9pPr>
          </a:lstStyle>
          <a:p>
            <a:r>
              <a:rPr lang="en-US" dirty="0"/>
              <a:t>Other information, 28pt</a:t>
            </a:r>
          </a:p>
        </p:txBody>
      </p:sp>
      <p:sp>
        <p:nvSpPr>
          <p:cNvPr id="19" name="Text Placeholder 22">
            <a:extLst>
              <a:ext uri="{FF2B5EF4-FFF2-40B4-BE49-F238E27FC236}">
                <a16:creationId xmlns="" xmlns:a16="http://schemas.microsoft.com/office/drawing/2014/main" id="{B7664C22-1578-41A1-AE8B-54B8E10D5AC6}"/>
              </a:ext>
            </a:extLst>
          </p:cNvPr>
          <p:cNvSpPr>
            <a:spLocks noGrp="1"/>
          </p:cNvSpPr>
          <p:nvPr>
            <p:ph type="body" sz="quarter" idx="10" hasCustomPrompt="1"/>
          </p:nvPr>
        </p:nvSpPr>
        <p:spPr>
          <a:xfrm>
            <a:off x="1189436" y="1631171"/>
            <a:ext cx="5828109" cy="1128713"/>
          </a:xfrm>
          <a:prstGeom prst="rect">
            <a:avLst/>
          </a:prstGeom>
        </p:spPr>
        <p:txBody>
          <a:bodyPr lIns="68558" tIns="34289" rIns="68558" bIns="34289" anchor="b"/>
          <a:lstStyle>
            <a:lvl1pPr marL="0" indent="0">
              <a:buFontTx/>
              <a:buNone/>
              <a:defRPr sz="3600" b="1">
                <a:solidFill>
                  <a:schemeClr val="bg1"/>
                </a:solidFill>
              </a:defRPr>
            </a:lvl1pPr>
          </a:lstStyle>
          <a:p>
            <a:pPr lvl="0"/>
            <a:r>
              <a:rPr lang="en-US" dirty="0"/>
              <a:t>Thank You</a:t>
            </a:r>
          </a:p>
        </p:txBody>
      </p:sp>
      <p:grpSp>
        <p:nvGrpSpPr>
          <p:cNvPr id="17" name="Group 16">
            <a:extLst>
              <a:ext uri="{FF2B5EF4-FFF2-40B4-BE49-F238E27FC236}">
                <a16:creationId xmlns="" xmlns:a16="http://schemas.microsoft.com/office/drawing/2014/main" id="{B26140CF-DC17-4C8C-9613-F6EA622E2EE1}"/>
              </a:ext>
            </a:extLst>
          </p:cNvPr>
          <p:cNvGrpSpPr/>
          <p:nvPr userDrawn="1"/>
        </p:nvGrpSpPr>
        <p:grpSpPr>
          <a:xfrm>
            <a:off x="1203933" y="4603035"/>
            <a:ext cx="2340154" cy="307523"/>
            <a:chOff x="1605241" y="6137360"/>
            <a:chExt cx="3120205" cy="410030"/>
          </a:xfrm>
        </p:grpSpPr>
        <p:pic>
          <p:nvPicPr>
            <p:cNvPr id="18" name="Picture 17">
              <a:hlinkClick r:id="rId3"/>
              <a:extLst>
                <a:ext uri="{FF2B5EF4-FFF2-40B4-BE49-F238E27FC236}">
                  <a16:creationId xmlns="" xmlns:a16="http://schemas.microsoft.com/office/drawing/2014/main" id="{A8DE5515-02CC-4B22-8288-37DA506F53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 xmlns:a16="http://schemas.microsoft.com/office/drawing/2014/main" id="{CC87987D-06AC-4139-AFD5-FFDEE23EB16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 xmlns:a16="http://schemas.microsoft.com/office/drawing/2014/main" id="{2E39AB28-E36E-4848-9915-D9EC54C4A60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 xmlns:a16="http://schemas.microsoft.com/office/drawing/2014/main" id="{EF2566AC-457C-47FC-B98B-399CB928D7A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 xmlns:a16="http://schemas.microsoft.com/office/drawing/2014/main" id="{14D32DF8-E0A0-42B3-8212-CC66345E834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004835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ck Cover Yellow 2">
    <p:spTree>
      <p:nvGrpSpPr>
        <p:cNvPr id="1" name=""/>
        <p:cNvGrpSpPr/>
        <p:nvPr/>
      </p:nvGrpSpPr>
      <p:grpSpPr>
        <a:xfrm>
          <a:off x="0" y="0"/>
          <a:ext cx="0" cy="0"/>
          <a:chOff x="0" y="0"/>
          <a:chExt cx="0" cy="0"/>
        </a:xfrm>
      </p:grpSpPr>
      <p:sp>
        <p:nvSpPr>
          <p:cNvPr id="3" name="Freeform: Shape 2">
            <a:extLst>
              <a:ext uri="{FF2B5EF4-FFF2-40B4-BE49-F238E27FC236}">
                <a16:creationId xmlns="" xmlns:a16="http://schemas.microsoft.com/office/drawing/2014/main" id="{C66AA33D-C4BB-4A89-8BAF-869688A033A7}"/>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545"/>
            <a:endParaRPr lang="en-US" sz="1400" dirty="0">
              <a:solidFill>
                <a:srgbClr val="FFFFFF"/>
              </a:solidFill>
              <a:latin typeface="Jacobs Chronos"/>
            </a:endParaRPr>
          </a:p>
        </p:txBody>
      </p:sp>
      <p:grpSp>
        <p:nvGrpSpPr>
          <p:cNvPr id="4" name="Group 3">
            <a:extLst>
              <a:ext uri="{FF2B5EF4-FFF2-40B4-BE49-F238E27FC236}">
                <a16:creationId xmlns="" xmlns:a16="http://schemas.microsoft.com/office/drawing/2014/main" id="{99C5D12E-DB67-4958-8D99-A3B81751DFE3}"/>
              </a:ext>
            </a:extLst>
          </p:cNvPr>
          <p:cNvGrpSpPr/>
          <p:nvPr userDrawn="1"/>
        </p:nvGrpSpPr>
        <p:grpSpPr>
          <a:xfrm>
            <a:off x="685816" y="0"/>
            <a:ext cx="8458199" cy="4457700"/>
            <a:chOff x="922993" y="0"/>
            <a:chExt cx="11277599" cy="5943600"/>
          </a:xfrm>
        </p:grpSpPr>
        <p:sp>
          <p:nvSpPr>
            <p:cNvPr id="5" name="Rectangle 4">
              <a:extLst>
                <a:ext uri="{FF2B5EF4-FFF2-40B4-BE49-F238E27FC236}">
                  <a16:creationId xmlns="" xmlns:a16="http://schemas.microsoft.com/office/drawing/2014/main" id="{49AD4268-440C-442E-85CA-F84338F78239}"/>
                </a:ext>
              </a:extLst>
            </p:cNvPr>
            <p:cNvSpPr/>
            <p:nvPr userDrawn="1"/>
          </p:nvSpPr>
          <p:spPr>
            <a:xfrm>
              <a:off x="922993" y="0"/>
              <a:ext cx="10361686" cy="59436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45"/>
              <a:endParaRPr lang="en-US" sz="1400" dirty="0">
                <a:solidFill>
                  <a:srgbClr val="FFFFFF"/>
                </a:solidFill>
                <a:latin typeface="Jacobs Chronos"/>
              </a:endParaRPr>
            </a:p>
          </p:txBody>
        </p:sp>
        <p:sp>
          <p:nvSpPr>
            <p:cNvPr id="6" name="Rectangle 5">
              <a:extLst>
                <a:ext uri="{FF2B5EF4-FFF2-40B4-BE49-F238E27FC236}">
                  <a16:creationId xmlns="" xmlns:a16="http://schemas.microsoft.com/office/drawing/2014/main" id="{B5C07D76-D2DD-4B5E-AA3D-4F0D1B92600F}"/>
                </a:ext>
              </a:extLst>
            </p:cNvPr>
            <p:cNvSpPr/>
            <p:nvPr userDrawn="1"/>
          </p:nvSpPr>
          <p:spPr>
            <a:xfrm>
              <a:off x="11246400" y="0"/>
              <a:ext cx="954192" cy="59436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45"/>
              <a:endParaRPr lang="en-US" sz="1400">
                <a:solidFill>
                  <a:srgbClr val="FFFFFF"/>
                </a:solidFill>
                <a:latin typeface="Jacobs Chronos"/>
              </a:endParaRPr>
            </a:p>
          </p:txBody>
        </p:sp>
      </p:grpSp>
      <p:pic>
        <p:nvPicPr>
          <p:cNvPr id="7" name="Picture 6">
            <a:extLst>
              <a:ext uri="{FF2B5EF4-FFF2-40B4-BE49-F238E27FC236}">
                <a16:creationId xmlns="" xmlns:a16="http://schemas.microsoft.com/office/drawing/2014/main" id="{60F0C7EC-4198-42B3-87B0-4010357DFA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 xmlns:a16="http://schemas.microsoft.com/office/drawing/2014/main" id="{85A3F116-CE8A-4091-B050-6E29E36E1903}"/>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545"/>
            <a:endParaRPr lang="en-AU" sz="1400">
              <a:solidFill>
                <a:srgbClr val="FFFFFF"/>
              </a:solidFill>
              <a:latin typeface="Jacobs Chronos"/>
            </a:endParaRPr>
          </a:p>
        </p:txBody>
      </p:sp>
      <p:sp>
        <p:nvSpPr>
          <p:cNvPr id="10" name="Subtitle 2">
            <a:extLst>
              <a:ext uri="{FF2B5EF4-FFF2-40B4-BE49-F238E27FC236}">
                <a16:creationId xmlns="" xmlns:a16="http://schemas.microsoft.com/office/drawing/2014/main" id="{432F9285-DB4B-4410-B576-0FCBE590FC8F}"/>
              </a:ext>
            </a:extLst>
          </p:cNvPr>
          <p:cNvSpPr>
            <a:spLocks noGrp="1"/>
          </p:cNvSpPr>
          <p:nvPr>
            <p:ph type="subTitle" idx="1" hasCustomPrompt="1"/>
          </p:nvPr>
        </p:nvSpPr>
        <p:spPr>
          <a:xfrm>
            <a:off x="1167136" y="2983230"/>
            <a:ext cx="6240780" cy="1371600"/>
          </a:xfrm>
          <a:prstGeom prst="rect">
            <a:avLst/>
          </a:prstGeom>
          <a:noFill/>
        </p:spPr>
        <p:txBody>
          <a:bodyPr lIns="68558" tIns="34289" rIns="68558" bIns="34289">
            <a:noAutofit/>
          </a:bodyPr>
          <a:lstStyle>
            <a:lvl1pPr marL="0" indent="0" algn="l">
              <a:buNone/>
              <a:defRPr sz="2100">
                <a:solidFill>
                  <a:schemeClr val="tx1"/>
                </a:solidFill>
              </a:defRPr>
            </a:lvl1pPr>
            <a:lvl2pPr marL="0" indent="0" algn="l">
              <a:spcBef>
                <a:spcPts val="0"/>
              </a:spcBef>
              <a:buNone/>
              <a:defRPr sz="1800">
                <a:solidFill>
                  <a:schemeClr val="bg1"/>
                </a:solidFill>
              </a:defRPr>
            </a:lvl2pPr>
            <a:lvl3pPr marL="685545" indent="0" algn="ctr">
              <a:buNone/>
              <a:defRPr sz="1400"/>
            </a:lvl3pPr>
            <a:lvl4pPr marL="1028318" indent="0" algn="ctr">
              <a:buNone/>
              <a:defRPr sz="1200"/>
            </a:lvl4pPr>
            <a:lvl5pPr marL="1371090" indent="0" algn="ctr">
              <a:buNone/>
              <a:defRPr sz="1200"/>
            </a:lvl5pPr>
            <a:lvl6pPr marL="1713869" indent="0" algn="ctr">
              <a:buNone/>
              <a:defRPr sz="1200"/>
            </a:lvl6pPr>
            <a:lvl7pPr marL="2056634" indent="0" algn="ctr">
              <a:buNone/>
              <a:defRPr sz="1200"/>
            </a:lvl7pPr>
            <a:lvl8pPr marL="2399400" indent="0" algn="ctr">
              <a:buNone/>
              <a:defRPr sz="1200"/>
            </a:lvl8pPr>
            <a:lvl9pPr marL="2742167" indent="0" algn="ctr">
              <a:buNone/>
              <a:defRPr sz="1200"/>
            </a:lvl9pPr>
          </a:lstStyle>
          <a:p>
            <a:r>
              <a:rPr lang="en-US" dirty="0"/>
              <a:t>Other information, 28pt</a:t>
            </a:r>
          </a:p>
        </p:txBody>
      </p:sp>
      <p:sp>
        <p:nvSpPr>
          <p:cNvPr id="17" name="Text Placeholder 22">
            <a:extLst>
              <a:ext uri="{FF2B5EF4-FFF2-40B4-BE49-F238E27FC236}">
                <a16:creationId xmlns="" xmlns:a16="http://schemas.microsoft.com/office/drawing/2014/main" id="{A70E7D44-B911-4FA0-9BB8-9D8E54408AFB}"/>
              </a:ext>
            </a:extLst>
          </p:cNvPr>
          <p:cNvSpPr>
            <a:spLocks noGrp="1"/>
          </p:cNvSpPr>
          <p:nvPr>
            <p:ph type="body" sz="quarter" idx="10" hasCustomPrompt="1"/>
          </p:nvPr>
        </p:nvSpPr>
        <p:spPr>
          <a:xfrm>
            <a:off x="1189436" y="1631171"/>
            <a:ext cx="5828109" cy="1128713"/>
          </a:xfrm>
          <a:prstGeom prst="rect">
            <a:avLst/>
          </a:prstGeom>
        </p:spPr>
        <p:txBody>
          <a:bodyPr lIns="68558" tIns="34289" rIns="68558" bIns="34289" anchor="b"/>
          <a:lstStyle>
            <a:lvl1pPr marL="0" indent="0">
              <a:buFontTx/>
              <a:buNone/>
              <a:defRPr sz="3600" b="1">
                <a:solidFill>
                  <a:schemeClr val="tx1"/>
                </a:solidFill>
              </a:defRPr>
            </a:lvl1pPr>
          </a:lstStyle>
          <a:p>
            <a:pPr lvl="0"/>
            <a:r>
              <a:rPr lang="en-US" dirty="0"/>
              <a:t>Thank You</a:t>
            </a:r>
          </a:p>
        </p:txBody>
      </p:sp>
      <p:grpSp>
        <p:nvGrpSpPr>
          <p:cNvPr id="18" name="Group 17">
            <a:extLst>
              <a:ext uri="{FF2B5EF4-FFF2-40B4-BE49-F238E27FC236}">
                <a16:creationId xmlns="" xmlns:a16="http://schemas.microsoft.com/office/drawing/2014/main" id="{12C11AF5-FE73-497F-836F-C894AEFF5F39}"/>
              </a:ext>
            </a:extLst>
          </p:cNvPr>
          <p:cNvGrpSpPr/>
          <p:nvPr userDrawn="1"/>
        </p:nvGrpSpPr>
        <p:grpSpPr>
          <a:xfrm>
            <a:off x="1203933" y="4603035"/>
            <a:ext cx="2340154" cy="307523"/>
            <a:chOff x="1605241" y="6137360"/>
            <a:chExt cx="3120205" cy="410030"/>
          </a:xfrm>
        </p:grpSpPr>
        <p:pic>
          <p:nvPicPr>
            <p:cNvPr id="19" name="Picture 18">
              <a:hlinkClick r:id="rId3"/>
              <a:extLst>
                <a:ext uri="{FF2B5EF4-FFF2-40B4-BE49-F238E27FC236}">
                  <a16:creationId xmlns="" xmlns:a16="http://schemas.microsoft.com/office/drawing/2014/main" id="{1ACAB1A4-7FC3-4BCB-84EB-7796CAECF65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 xmlns:a16="http://schemas.microsoft.com/office/drawing/2014/main" id="{1DC4B5B5-BC11-4D71-9E17-495F3B42506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 xmlns:a16="http://schemas.microsoft.com/office/drawing/2014/main" id="{99FCB893-18C3-498D-AB19-425857B0910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 xmlns:a16="http://schemas.microsoft.com/office/drawing/2014/main" id="{8E1273C0-53AE-40A9-9B1A-2F1BF4EBD1E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 xmlns:a16="http://schemas.microsoft.com/office/drawing/2014/main" id="{4C05C6EA-029A-4D4E-9AE5-5F7BCFC6526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1153941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ck Cover Green 2">
    <p:spTree>
      <p:nvGrpSpPr>
        <p:cNvPr id="1" name=""/>
        <p:cNvGrpSpPr/>
        <p:nvPr/>
      </p:nvGrpSpPr>
      <p:grpSpPr>
        <a:xfrm>
          <a:off x="0" y="0"/>
          <a:ext cx="0" cy="0"/>
          <a:chOff x="0" y="0"/>
          <a:chExt cx="0" cy="0"/>
        </a:xfrm>
      </p:grpSpPr>
      <p:sp>
        <p:nvSpPr>
          <p:cNvPr id="3" name="Freeform: Shape 2">
            <a:extLst>
              <a:ext uri="{FF2B5EF4-FFF2-40B4-BE49-F238E27FC236}">
                <a16:creationId xmlns="" xmlns:a16="http://schemas.microsoft.com/office/drawing/2014/main" id="{FD3F75BC-4A92-41D5-A8DA-D3E84975C934}"/>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545"/>
            <a:endParaRPr lang="en-US" sz="1400" dirty="0">
              <a:solidFill>
                <a:srgbClr val="FFFFFF"/>
              </a:solidFill>
              <a:latin typeface="Jacobs Chronos"/>
            </a:endParaRPr>
          </a:p>
        </p:txBody>
      </p:sp>
      <p:grpSp>
        <p:nvGrpSpPr>
          <p:cNvPr id="4" name="Group 3">
            <a:extLst>
              <a:ext uri="{FF2B5EF4-FFF2-40B4-BE49-F238E27FC236}">
                <a16:creationId xmlns="" xmlns:a16="http://schemas.microsoft.com/office/drawing/2014/main" id="{4FA705DD-56ED-4F54-AA91-35E616D4BC13}"/>
              </a:ext>
            </a:extLst>
          </p:cNvPr>
          <p:cNvGrpSpPr/>
          <p:nvPr userDrawn="1"/>
        </p:nvGrpSpPr>
        <p:grpSpPr>
          <a:xfrm>
            <a:off x="685816" y="0"/>
            <a:ext cx="8458199" cy="4457700"/>
            <a:chOff x="922993" y="0"/>
            <a:chExt cx="11265832" cy="5943600"/>
          </a:xfrm>
        </p:grpSpPr>
        <p:sp>
          <p:nvSpPr>
            <p:cNvPr id="5" name="Rectangle 4">
              <a:extLst>
                <a:ext uri="{FF2B5EF4-FFF2-40B4-BE49-F238E27FC236}">
                  <a16:creationId xmlns="" xmlns:a16="http://schemas.microsoft.com/office/drawing/2014/main" id="{CA983449-2E0B-43CA-9BC5-182C2EF5B47E}"/>
                </a:ext>
              </a:extLst>
            </p:cNvPr>
            <p:cNvSpPr/>
            <p:nvPr userDrawn="1"/>
          </p:nvSpPr>
          <p:spPr>
            <a:xfrm>
              <a:off x="922993" y="0"/>
              <a:ext cx="10361686" cy="594360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45"/>
              <a:endParaRPr lang="en-US" sz="1400" dirty="0">
                <a:solidFill>
                  <a:srgbClr val="FFFFFF"/>
                </a:solidFill>
                <a:latin typeface="Jacobs Chronos"/>
              </a:endParaRPr>
            </a:p>
          </p:txBody>
        </p:sp>
        <p:sp>
          <p:nvSpPr>
            <p:cNvPr id="6" name="Rectangle 5">
              <a:extLst>
                <a:ext uri="{FF2B5EF4-FFF2-40B4-BE49-F238E27FC236}">
                  <a16:creationId xmlns="" xmlns:a16="http://schemas.microsoft.com/office/drawing/2014/main" id="{F53DDF91-51BF-4D32-98B7-15240757038B}"/>
                </a:ext>
              </a:extLst>
            </p:cNvPr>
            <p:cNvSpPr/>
            <p:nvPr userDrawn="1"/>
          </p:nvSpPr>
          <p:spPr>
            <a:xfrm>
              <a:off x="11246400" y="0"/>
              <a:ext cx="942425" cy="59436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45"/>
              <a:endParaRPr lang="en-US" sz="1400">
                <a:solidFill>
                  <a:srgbClr val="FFFFFF"/>
                </a:solidFill>
                <a:latin typeface="Jacobs Chronos"/>
              </a:endParaRPr>
            </a:p>
          </p:txBody>
        </p:sp>
      </p:grpSp>
      <p:pic>
        <p:nvPicPr>
          <p:cNvPr id="7" name="Picture 6">
            <a:extLst>
              <a:ext uri="{FF2B5EF4-FFF2-40B4-BE49-F238E27FC236}">
                <a16:creationId xmlns="" xmlns:a16="http://schemas.microsoft.com/office/drawing/2014/main" id="{5BF651FB-2EEE-4CEC-AB1F-9990F441AE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 xmlns:a16="http://schemas.microsoft.com/office/drawing/2014/main" id="{2A89CD49-FA2A-4E24-964A-A7AC94506A47}"/>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89" rIns="68558" bIns="34289" rtlCol="0" anchor="ctr"/>
          <a:lstStyle/>
          <a:p>
            <a:pPr algn="ctr" defTabSz="685545"/>
            <a:endParaRPr lang="en-AU" sz="1400">
              <a:solidFill>
                <a:srgbClr val="FFFFFF"/>
              </a:solidFill>
              <a:latin typeface="Jacobs Chronos"/>
            </a:endParaRPr>
          </a:p>
        </p:txBody>
      </p:sp>
      <p:sp>
        <p:nvSpPr>
          <p:cNvPr id="10" name="Subtitle 2">
            <a:extLst>
              <a:ext uri="{FF2B5EF4-FFF2-40B4-BE49-F238E27FC236}">
                <a16:creationId xmlns="" xmlns:a16="http://schemas.microsoft.com/office/drawing/2014/main" id="{DA80CB3F-B139-4AA5-868D-E62A3A2A8230}"/>
              </a:ext>
            </a:extLst>
          </p:cNvPr>
          <p:cNvSpPr>
            <a:spLocks noGrp="1"/>
          </p:cNvSpPr>
          <p:nvPr>
            <p:ph type="subTitle" idx="1" hasCustomPrompt="1"/>
          </p:nvPr>
        </p:nvSpPr>
        <p:spPr>
          <a:xfrm>
            <a:off x="1167136" y="2983230"/>
            <a:ext cx="6240780" cy="1371600"/>
          </a:xfrm>
          <a:prstGeom prst="rect">
            <a:avLst/>
          </a:prstGeom>
          <a:noFill/>
        </p:spPr>
        <p:txBody>
          <a:bodyPr lIns="68558" tIns="34289" rIns="68558"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545" indent="0" algn="ctr">
              <a:buNone/>
              <a:defRPr sz="1400"/>
            </a:lvl3pPr>
            <a:lvl4pPr marL="1028318" indent="0" algn="ctr">
              <a:buNone/>
              <a:defRPr sz="1200"/>
            </a:lvl4pPr>
            <a:lvl5pPr marL="1371090" indent="0" algn="ctr">
              <a:buNone/>
              <a:defRPr sz="1200"/>
            </a:lvl5pPr>
            <a:lvl6pPr marL="1713869" indent="0" algn="ctr">
              <a:buNone/>
              <a:defRPr sz="1200"/>
            </a:lvl6pPr>
            <a:lvl7pPr marL="2056634" indent="0" algn="ctr">
              <a:buNone/>
              <a:defRPr sz="1200"/>
            </a:lvl7pPr>
            <a:lvl8pPr marL="2399400" indent="0" algn="ctr">
              <a:buNone/>
              <a:defRPr sz="1200"/>
            </a:lvl8pPr>
            <a:lvl9pPr marL="2742167" indent="0" algn="ctr">
              <a:buNone/>
              <a:defRPr sz="1200"/>
            </a:lvl9pPr>
          </a:lstStyle>
          <a:p>
            <a:r>
              <a:rPr lang="en-US" dirty="0"/>
              <a:t>Other information, 28pt</a:t>
            </a:r>
          </a:p>
        </p:txBody>
      </p:sp>
      <p:sp>
        <p:nvSpPr>
          <p:cNvPr id="17" name="Text Placeholder 22">
            <a:extLst>
              <a:ext uri="{FF2B5EF4-FFF2-40B4-BE49-F238E27FC236}">
                <a16:creationId xmlns="" xmlns:a16="http://schemas.microsoft.com/office/drawing/2014/main" id="{19715368-2B09-42B3-B040-029DBA29CDAE}"/>
              </a:ext>
            </a:extLst>
          </p:cNvPr>
          <p:cNvSpPr>
            <a:spLocks noGrp="1"/>
          </p:cNvSpPr>
          <p:nvPr>
            <p:ph type="body" sz="quarter" idx="10" hasCustomPrompt="1"/>
          </p:nvPr>
        </p:nvSpPr>
        <p:spPr>
          <a:xfrm>
            <a:off x="1189436" y="1631171"/>
            <a:ext cx="5828109" cy="1128713"/>
          </a:xfrm>
          <a:prstGeom prst="rect">
            <a:avLst/>
          </a:prstGeom>
        </p:spPr>
        <p:txBody>
          <a:bodyPr lIns="68558" tIns="34289" rIns="68558" bIns="34289" anchor="b"/>
          <a:lstStyle>
            <a:lvl1pPr marL="0" indent="0">
              <a:buFontTx/>
              <a:buNone/>
              <a:defRPr sz="3600" b="1">
                <a:solidFill>
                  <a:schemeClr val="bg1"/>
                </a:solidFill>
              </a:defRPr>
            </a:lvl1pPr>
          </a:lstStyle>
          <a:p>
            <a:pPr lvl="0"/>
            <a:r>
              <a:rPr lang="en-US" dirty="0"/>
              <a:t>Thank You</a:t>
            </a:r>
          </a:p>
        </p:txBody>
      </p:sp>
      <p:grpSp>
        <p:nvGrpSpPr>
          <p:cNvPr id="18" name="Group 17">
            <a:extLst>
              <a:ext uri="{FF2B5EF4-FFF2-40B4-BE49-F238E27FC236}">
                <a16:creationId xmlns="" xmlns:a16="http://schemas.microsoft.com/office/drawing/2014/main" id="{01EDC421-108E-4B62-8C43-E5D1190D267C}"/>
              </a:ext>
            </a:extLst>
          </p:cNvPr>
          <p:cNvGrpSpPr/>
          <p:nvPr userDrawn="1"/>
        </p:nvGrpSpPr>
        <p:grpSpPr>
          <a:xfrm>
            <a:off x="1203933" y="4603035"/>
            <a:ext cx="2340154" cy="307523"/>
            <a:chOff x="1605241" y="6137360"/>
            <a:chExt cx="3120205" cy="410030"/>
          </a:xfrm>
        </p:grpSpPr>
        <p:pic>
          <p:nvPicPr>
            <p:cNvPr id="19" name="Picture 18">
              <a:hlinkClick r:id="rId3"/>
              <a:extLst>
                <a:ext uri="{FF2B5EF4-FFF2-40B4-BE49-F238E27FC236}">
                  <a16:creationId xmlns="" xmlns:a16="http://schemas.microsoft.com/office/drawing/2014/main" id="{B341D8EE-A808-4BD8-9630-3245EFD5EA1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 xmlns:a16="http://schemas.microsoft.com/office/drawing/2014/main" id="{A79C7CD1-7957-4418-8E75-AAEDC511CB1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 xmlns:a16="http://schemas.microsoft.com/office/drawing/2014/main" id="{E3765027-D74F-42AC-9D81-44A69DB1AE1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 xmlns:a16="http://schemas.microsoft.com/office/drawing/2014/main" id="{14567F00-7898-4CF9-B03A-7F65CA6617B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 xmlns:a16="http://schemas.microsoft.com/office/drawing/2014/main" id="{957700C5-8F61-4A9E-8B20-7F028703176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412385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6EC8D59-8C82-D440-AB66-09566DD3407D}" type="datetime1">
              <a:rPr lang="en-GB" smtClean="0">
                <a:solidFill>
                  <a:prstClr val="black">
                    <a:tint val="75000"/>
                  </a:prstClr>
                </a:solidFill>
                <a:latin typeface="Calibri"/>
              </a:rPr>
              <a:pPr/>
              <a:t>11/02/2020</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631482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18" indent="0" algn="ctr">
              <a:buNone/>
              <a:defRPr>
                <a:solidFill>
                  <a:schemeClr val="tx1">
                    <a:tint val="75000"/>
                  </a:schemeClr>
                </a:solidFill>
              </a:defRPr>
            </a:lvl2pPr>
            <a:lvl3pPr marL="914243" indent="0" algn="ctr">
              <a:buNone/>
              <a:defRPr>
                <a:solidFill>
                  <a:schemeClr val="tx1">
                    <a:tint val="75000"/>
                  </a:schemeClr>
                </a:solidFill>
              </a:defRPr>
            </a:lvl3pPr>
            <a:lvl4pPr marL="1371362" indent="0" algn="ctr">
              <a:buNone/>
              <a:defRPr>
                <a:solidFill>
                  <a:schemeClr val="tx1">
                    <a:tint val="75000"/>
                  </a:schemeClr>
                </a:solidFill>
              </a:defRPr>
            </a:lvl4pPr>
            <a:lvl5pPr marL="1828484" indent="0" algn="ctr">
              <a:buNone/>
              <a:defRPr>
                <a:solidFill>
                  <a:schemeClr val="tx1">
                    <a:tint val="75000"/>
                  </a:schemeClr>
                </a:solidFill>
              </a:defRPr>
            </a:lvl5pPr>
            <a:lvl6pPr marL="2285601" indent="0" algn="ctr">
              <a:buNone/>
              <a:defRPr>
                <a:solidFill>
                  <a:schemeClr val="tx1">
                    <a:tint val="75000"/>
                  </a:schemeClr>
                </a:solidFill>
              </a:defRPr>
            </a:lvl6pPr>
            <a:lvl7pPr marL="2742719" indent="0" algn="ctr">
              <a:buNone/>
              <a:defRPr>
                <a:solidFill>
                  <a:schemeClr val="tx1">
                    <a:tint val="75000"/>
                  </a:schemeClr>
                </a:solidFill>
              </a:defRPr>
            </a:lvl7pPr>
            <a:lvl8pPr marL="3199840" indent="0" algn="ctr">
              <a:buNone/>
              <a:defRPr>
                <a:solidFill>
                  <a:schemeClr val="tx1">
                    <a:tint val="75000"/>
                  </a:schemeClr>
                </a:solidFill>
              </a:defRPr>
            </a:lvl8pPr>
            <a:lvl9pPr marL="365696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DBEE9D-7FC5-2749-B7ED-9D1C3C29282F}" type="datetime1">
              <a:rPr lang="en-GB" smtClean="0">
                <a:solidFill>
                  <a:prstClr val="black">
                    <a:tint val="75000"/>
                  </a:prstClr>
                </a:solidFill>
                <a:latin typeface="Calibri"/>
              </a:rPr>
              <a:pPr/>
              <a:t>11/02/2020</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a:xfrm>
            <a:off x="6300192" y="4767264"/>
            <a:ext cx="2133600" cy="273844"/>
          </a:xfrm>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980395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AD4DA0-1B77-CD4A-8CBE-822A80458872}" type="datetime1">
              <a:rPr lang="en-GB" smtClean="0">
                <a:solidFill>
                  <a:prstClr val="black">
                    <a:tint val="75000"/>
                  </a:prstClr>
                </a:solidFill>
                <a:latin typeface="Calibri"/>
              </a:rPr>
              <a:pPr/>
              <a:t>11/02/2020</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pic>
        <p:nvPicPr>
          <p:cNvPr id="7" name="Picture 6" descr="WRAP logo">
            <a:extLst>
              <a:ext uri="{FF2B5EF4-FFF2-40B4-BE49-F238E27FC236}">
                <a16:creationId xmlns="" xmlns:a16="http://schemas.microsoft.com/office/drawing/2014/main" id="{7A78BE3C-47FB-479E-9C18-277645119E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0513" y="4648925"/>
            <a:ext cx="1152128" cy="510533"/>
          </a:xfrm>
          <a:prstGeom prst="rect">
            <a:avLst/>
          </a:prstGeom>
        </p:spPr>
      </p:pic>
    </p:spTree>
    <p:extLst>
      <p:ext uri="{BB962C8B-B14F-4D97-AF65-F5344CB8AC3E}">
        <p14:creationId xmlns:p14="http://schemas.microsoft.com/office/powerpoint/2010/main" val="4174323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18" indent="0">
              <a:buNone/>
              <a:defRPr sz="1800">
                <a:solidFill>
                  <a:schemeClr val="tx1">
                    <a:tint val="75000"/>
                  </a:schemeClr>
                </a:solidFill>
              </a:defRPr>
            </a:lvl2pPr>
            <a:lvl3pPr marL="914243" indent="0">
              <a:buNone/>
              <a:defRPr sz="1600">
                <a:solidFill>
                  <a:schemeClr val="tx1">
                    <a:tint val="75000"/>
                  </a:schemeClr>
                </a:solidFill>
              </a:defRPr>
            </a:lvl3pPr>
            <a:lvl4pPr marL="1371362" indent="0">
              <a:buNone/>
              <a:defRPr sz="1400">
                <a:solidFill>
                  <a:schemeClr val="tx1">
                    <a:tint val="75000"/>
                  </a:schemeClr>
                </a:solidFill>
              </a:defRPr>
            </a:lvl4pPr>
            <a:lvl5pPr marL="1828484" indent="0">
              <a:buNone/>
              <a:defRPr sz="1400">
                <a:solidFill>
                  <a:schemeClr val="tx1">
                    <a:tint val="75000"/>
                  </a:schemeClr>
                </a:solidFill>
              </a:defRPr>
            </a:lvl5pPr>
            <a:lvl6pPr marL="2285601" indent="0">
              <a:buNone/>
              <a:defRPr sz="1400">
                <a:solidFill>
                  <a:schemeClr val="tx1">
                    <a:tint val="75000"/>
                  </a:schemeClr>
                </a:solidFill>
              </a:defRPr>
            </a:lvl6pPr>
            <a:lvl7pPr marL="2742719" indent="0">
              <a:buNone/>
              <a:defRPr sz="1400">
                <a:solidFill>
                  <a:schemeClr val="tx1">
                    <a:tint val="75000"/>
                  </a:schemeClr>
                </a:solidFill>
              </a:defRPr>
            </a:lvl7pPr>
            <a:lvl8pPr marL="3199840" indent="0">
              <a:buNone/>
              <a:defRPr sz="1400">
                <a:solidFill>
                  <a:schemeClr val="tx1">
                    <a:tint val="75000"/>
                  </a:schemeClr>
                </a:solidFill>
              </a:defRPr>
            </a:lvl8pPr>
            <a:lvl9pPr marL="365696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F46C74-DAFB-FE4B-995B-BB186A13B9AD}" type="datetime1">
              <a:rPr lang="en-GB" smtClean="0">
                <a:solidFill>
                  <a:prstClr val="black">
                    <a:tint val="75000"/>
                  </a:prstClr>
                </a:solidFill>
                <a:latin typeface="Calibri"/>
              </a:rPr>
              <a:pPr/>
              <a:t>11/02/2020</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42414065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8184C91-548E-5843-BA44-E826FFB5E485}" type="datetime1">
              <a:rPr lang="en-GB" smtClean="0">
                <a:solidFill>
                  <a:prstClr val="black">
                    <a:tint val="75000"/>
                  </a:prstClr>
                </a:solidFill>
                <a:latin typeface="Calibri"/>
              </a:rPr>
              <a:pPr/>
              <a:t>11/02/2020</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8415291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18" indent="0">
              <a:buNone/>
              <a:defRPr sz="2000" b="1"/>
            </a:lvl2pPr>
            <a:lvl3pPr marL="914243" indent="0">
              <a:buNone/>
              <a:defRPr sz="1800" b="1"/>
            </a:lvl3pPr>
            <a:lvl4pPr marL="1371362" indent="0">
              <a:buNone/>
              <a:defRPr sz="1600" b="1"/>
            </a:lvl4pPr>
            <a:lvl5pPr marL="1828484" indent="0">
              <a:buNone/>
              <a:defRPr sz="1600" b="1"/>
            </a:lvl5pPr>
            <a:lvl6pPr marL="2285601" indent="0">
              <a:buNone/>
              <a:defRPr sz="1600" b="1"/>
            </a:lvl6pPr>
            <a:lvl7pPr marL="2742719" indent="0">
              <a:buNone/>
              <a:defRPr sz="1600" b="1"/>
            </a:lvl7pPr>
            <a:lvl8pPr marL="3199840" indent="0">
              <a:buNone/>
              <a:defRPr sz="1600" b="1"/>
            </a:lvl8pPr>
            <a:lvl9pPr marL="365696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118" indent="0">
              <a:buNone/>
              <a:defRPr sz="2000" b="1"/>
            </a:lvl2pPr>
            <a:lvl3pPr marL="914243" indent="0">
              <a:buNone/>
              <a:defRPr sz="1800" b="1"/>
            </a:lvl3pPr>
            <a:lvl4pPr marL="1371362" indent="0">
              <a:buNone/>
              <a:defRPr sz="1600" b="1"/>
            </a:lvl4pPr>
            <a:lvl5pPr marL="1828484" indent="0">
              <a:buNone/>
              <a:defRPr sz="1600" b="1"/>
            </a:lvl5pPr>
            <a:lvl6pPr marL="2285601" indent="0">
              <a:buNone/>
              <a:defRPr sz="1600" b="1"/>
            </a:lvl6pPr>
            <a:lvl7pPr marL="2742719" indent="0">
              <a:buNone/>
              <a:defRPr sz="1600" b="1"/>
            </a:lvl7pPr>
            <a:lvl8pPr marL="3199840" indent="0">
              <a:buNone/>
              <a:defRPr sz="1600" b="1"/>
            </a:lvl8pPr>
            <a:lvl9pPr marL="365696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9F4C635-7EE3-1E4F-89BA-60F39D28D4F9}" type="datetime1">
              <a:rPr lang="en-GB" smtClean="0">
                <a:solidFill>
                  <a:prstClr val="black">
                    <a:tint val="75000"/>
                  </a:prstClr>
                </a:solidFill>
                <a:latin typeface="Calibri"/>
              </a:rPr>
              <a:pPr/>
              <a:t>11/02/2020</a:t>
            </a:fld>
            <a:endParaRPr lang="en-GB">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GB">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12840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2897730-A730-FB46-AA3E-C5B6499BB151}" type="datetime1">
              <a:rPr lang="en-GB" smtClean="0">
                <a:solidFill>
                  <a:prstClr val="black">
                    <a:tint val="75000"/>
                  </a:prstClr>
                </a:solidFill>
                <a:latin typeface="Calibri"/>
              </a:rPr>
              <a:pPr/>
              <a:t>11/02/2020</a:t>
            </a:fld>
            <a:endParaRPr lang="en-GB">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GB">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48910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lue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70"/>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 xmlns:a16="http://schemas.microsoft.com/office/drawing/2014/main" id="{EED51E53-C704-4648-A432-C3D579C368E5}"/>
              </a:ext>
            </a:extLst>
          </p:cNvPr>
          <p:cNvGrpSpPr/>
          <p:nvPr userDrawn="1"/>
        </p:nvGrpSpPr>
        <p:grpSpPr>
          <a:xfrm>
            <a:off x="0" y="-2"/>
            <a:ext cx="137160" cy="5143502"/>
            <a:chOff x="0" y="-2"/>
            <a:chExt cx="182880" cy="6858002"/>
          </a:xfrm>
        </p:grpSpPr>
        <p:sp>
          <p:nvSpPr>
            <p:cNvPr id="11" name="Rectangle 10">
              <a:extLst>
                <a:ext uri="{FF2B5EF4-FFF2-40B4-BE49-F238E27FC236}">
                  <a16:creationId xmlns="" xmlns:a16="http://schemas.microsoft.com/office/drawing/2014/main" id="{EADC94DF-CF22-48A4-BA0A-C4C38A013B84}"/>
                </a:ext>
              </a:extLst>
            </p:cNvPr>
            <p:cNvSpPr/>
            <p:nvPr userDrawn="1"/>
          </p:nvSpPr>
          <p:spPr>
            <a:xfrm>
              <a:off x="0" y="6210887"/>
              <a:ext cx="182880" cy="647113"/>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62"/>
              <a:endParaRPr lang="en-US" sz="1400">
                <a:solidFill>
                  <a:srgbClr val="FFFFFF"/>
                </a:solidFill>
                <a:latin typeface="Jacobs Chronos"/>
              </a:endParaRPr>
            </a:p>
          </p:txBody>
        </p:sp>
        <p:sp>
          <p:nvSpPr>
            <p:cNvPr id="12" name="Rectangle 11">
              <a:extLst>
                <a:ext uri="{FF2B5EF4-FFF2-40B4-BE49-F238E27FC236}">
                  <a16:creationId xmlns="" xmlns:a16="http://schemas.microsoft.com/office/drawing/2014/main" id="{52AFE780-91D7-411E-9616-15D5F7F95B48}"/>
                </a:ext>
              </a:extLst>
            </p:cNvPr>
            <p:cNvSpPr/>
            <p:nvPr userDrawn="1"/>
          </p:nvSpPr>
          <p:spPr>
            <a:xfrm>
              <a:off x="0" y="-2"/>
              <a:ext cx="182880" cy="4572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62"/>
              <a:endParaRPr lang="en-US" sz="1400">
                <a:solidFill>
                  <a:srgbClr val="FFFFFF"/>
                </a:solidFill>
                <a:latin typeface="Jacobs Chronos"/>
              </a:endParaRPr>
            </a:p>
          </p:txBody>
        </p:sp>
        <p:sp>
          <p:nvSpPr>
            <p:cNvPr id="13" name="Rectangle 12">
              <a:extLst>
                <a:ext uri="{FF2B5EF4-FFF2-40B4-BE49-F238E27FC236}">
                  <a16:creationId xmlns="" xmlns:a16="http://schemas.microsoft.com/office/drawing/2014/main" id="{18CE3C64-85E4-4847-9D32-67A911A0EBFE}"/>
                </a:ext>
              </a:extLst>
            </p:cNvPr>
            <p:cNvSpPr/>
            <p:nvPr userDrawn="1"/>
          </p:nvSpPr>
          <p:spPr>
            <a:xfrm>
              <a:off x="0" y="4517053"/>
              <a:ext cx="182880" cy="1709928"/>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62"/>
              <a:endParaRPr lang="en-US" sz="1400">
                <a:solidFill>
                  <a:srgbClr val="FFFFFF"/>
                </a:solidFill>
                <a:latin typeface="Jacobs Chronos"/>
              </a:endParaRPr>
            </a:p>
          </p:txBody>
        </p:sp>
      </p:grpSp>
    </p:spTree>
    <p:extLst>
      <p:ext uri="{BB962C8B-B14F-4D97-AF65-F5344CB8AC3E}">
        <p14:creationId xmlns:p14="http://schemas.microsoft.com/office/powerpoint/2010/main" val="2028340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5312D-B3F4-7B45-9590-9C01A13F69A7}" type="datetime1">
              <a:rPr lang="en-GB" smtClean="0">
                <a:solidFill>
                  <a:prstClr val="black">
                    <a:tint val="75000"/>
                  </a:prstClr>
                </a:solidFill>
                <a:latin typeface="Calibri"/>
              </a:rPr>
              <a:pPr/>
              <a:t>11/02/2020</a:t>
            </a:fld>
            <a:endParaRPr lang="en-GB">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GB">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6396033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18" indent="0">
              <a:buNone/>
              <a:defRPr sz="1200"/>
            </a:lvl2pPr>
            <a:lvl3pPr marL="914243" indent="0">
              <a:buNone/>
              <a:defRPr sz="1000"/>
            </a:lvl3pPr>
            <a:lvl4pPr marL="1371362" indent="0">
              <a:buNone/>
              <a:defRPr sz="900"/>
            </a:lvl4pPr>
            <a:lvl5pPr marL="1828484" indent="0">
              <a:buNone/>
              <a:defRPr sz="900"/>
            </a:lvl5pPr>
            <a:lvl6pPr marL="2285601" indent="0">
              <a:buNone/>
              <a:defRPr sz="900"/>
            </a:lvl6pPr>
            <a:lvl7pPr marL="2742719" indent="0">
              <a:buNone/>
              <a:defRPr sz="900"/>
            </a:lvl7pPr>
            <a:lvl8pPr marL="3199840" indent="0">
              <a:buNone/>
              <a:defRPr sz="900"/>
            </a:lvl8pPr>
            <a:lvl9pPr marL="365696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DDC1AF-FA7B-F24F-AD4E-3C02A1D201C5}" type="datetime1">
              <a:rPr lang="en-GB" smtClean="0">
                <a:solidFill>
                  <a:prstClr val="black">
                    <a:tint val="75000"/>
                  </a:prstClr>
                </a:solidFill>
                <a:latin typeface="Calibri"/>
              </a:rPr>
              <a:pPr/>
              <a:t>11/02/2020</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41671234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18" indent="0">
              <a:buNone/>
              <a:defRPr sz="2800"/>
            </a:lvl2pPr>
            <a:lvl3pPr marL="914243" indent="0">
              <a:buNone/>
              <a:defRPr sz="2400"/>
            </a:lvl3pPr>
            <a:lvl4pPr marL="1371362" indent="0">
              <a:buNone/>
              <a:defRPr sz="2000"/>
            </a:lvl4pPr>
            <a:lvl5pPr marL="1828484" indent="0">
              <a:buNone/>
              <a:defRPr sz="2000"/>
            </a:lvl5pPr>
            <a:lvl6pPr marL="2285601" indent="0">
              <a:buNone/>
              <a:defRPr sz="2000"/>
            </a:lvl6pPr>
            <a:lvl7pPr marL="2742719" indent="0">
              <a:buNone/>
              <a:defRPr sz="2000"/>
            </a:lvl7pPr>
            <a:lvl8pPr marL="3199840" indent="0">
              <a:buNone/>
              <a:defRPr sz="2000"/>
            </a:lvl8pPr>
            <a:lvl9pPr marL="3656960" indent="0">
              <a:buNone/>
              <a:defRPr sz="2000"/>
            </a:lvl9pPr>
          </a:lstStyle>
          <a:p>
            <a:endParaRPr lang="en-GB"/>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57118" indent="0">
              <a:buNone/>
              <a:defRPr sz="1200"/>
            </a:lvl2pPr>
            <a:lvl3pPr marL="914243" indent="0">
              <a:buNone/>
              <a:defRPr sz="1000"/>
            </a:lvl3pPr>
            <a:lvl4pPr marL="1371362" indent="0">
              <a:buNone/>
              <a:defRPr sz="900"/>
            </a:lvl4pPr>
            <a:lvl5pPr marL="1828484" indent="0">
              <a:buNone/>
              <a:defRPr sz="900"/>
            </a:lvl5pPr>
            <a:lvl6pPr marL="2285601" indent="0">
              <a:buNone/>
              <a:defRPr sz="900"/>
            </a:lvl6pPr>
            <a:lvl7pPr marL="2742719" indent="0">
              <a:buNone/>
              <a:defRPr sz="900"/>
            </a:lvl7pPr>
            <a:lvl8pPr marL="3199840" indent="0">
              <a:buNone/>
              <a:defRPr sz="900"/>
            </a:lvl8pPr>
            <a:lvl9pPr marL="365696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2AC3D2-88B4-F448-9696-78616A7F2C57}" type="datetime1">
              <a:rPr lang="en-GB" smtClean="0">
                <a:solidFill>
                  <a:prstClr val="black">
                    <a:tint val="75000"/>
                  </a:prstClr>
                </a:solidFill>
                <a:latin typeface="Calibri"/>
              </a:rPr>
              <a:pPr/>
              <a:t>11/02/2020</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339829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8F1F99F-C83B-FC40-BF07-02A56BD6FCE4}" type="datetime1">
              <a:rPr lang="en-GB" smtClean="0">
                <a:solidFill>
                  <a:prstClr val="black">
                    <a:tint val="75000"/>
                  </a:prstClr>
                </a:solidFill>
                <a:latin typeface="Calibri"/>
              </a:rPr>
              <a:pPr/>
              <a:t>11/02/2020</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640653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D01E5B-83EA-CC4D-8321-040E2049BF2D}" type="datetime1">
              <a:rPr lang="en-GB" smtClean="0">
                <a:solidFill>
                  <a:prstClr val="black">
                    <a:tint val="75000"/>
                  </a:prstClr>
                </a:solidFill>
                <a:latin typeface="Calibri"/>
              </a:rPr>
              <a:pPr/>
              <a:t>11/02/2020</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1491890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EE380-49DF-7D4E-84F2-F114555DC30F}" type="datetime1">
              <a:rPr lang="en-GB" smtClean="0">
                <a:solidFill>
                  <a:prstClr val="black">
                    <a:tint val="75000"/>
                  </a:prstClr>
                </a:solidFill>
                <a:latin typeface="Calibri"/>
              </a:rPr>
              <a:pPr/>
              <a:t>11/02/2020</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03979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urple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70"/>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 xmlns:a16="http://schemas.microsoft.com/office/drawing/2014/main" id="{B907F687-555F-42F3-931D-36B1D43F7B7A}"/>
              </a:ext>
            </a:extLst>
          </p:cNvPr>
          <p:cNvCxnSpPr/>
          <p:nvPr userDrawn="1"/>
        </p:nvCxnSpPr>
        <p:spPr>
          <a:xfrm>
            <a:off x="240030" y="4663440"/>
            <a:ext cx="8641080"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5" name="Group 14">
            <a:extLst>
              <a:ext uri="{FF2B5EF4-FFF2-40B4-BE49-F238E27FC236}">
                <a16:creationId xmlns="" xmlns:a16="http://schemas.microsoft.com/office/drawing/2014/main" id="{4CA72A78-4C30-4C03-A06D-DA1FF4F7AC07}"/>
              </a:ext>
            </a:extLst>
          </p:cNvPr>
          <p:cNvGrpSpPr/>
          <p:nvPr userDrawn="1"/>
        </p:nvGrpSpPr>
        <p:grpSpPr>
          <a:xfrm>
            <a:off x="0" y="-2"/>
            <a:ext cx="137160" cy="5143502"/>
            <a:chOff x="0" y="-2"/>
            <a:chExt cx="182880" cy="6858002"/>
          </a:xfrm>
        </p:grpSpPr>
        <p:sp>
          <p:nvSpPr>
            <p:cNvPr id="16" name="Rectangle 15">
              <a:extLst>
                <a:ext uri="{FF2B5EF4-FFF2-40B4-BE49-F238E27FC236}">
                  <a16:creationId xmlns="" xmlns:a16="http://schemas.microsoft.com/office/drawing/2014/main" id="{B555AB02-14EC-4DB4-A3C8-0D9A8157AFF4}"/>
                </a:ext>
              </a:extLst>
            </p:cNvPr>
            <p:cNvSpPr/>
            <p:nvPr userDrawn="1"/>
          </p:nvSpPr>
          <p:spPr>
            <a:xfrm>
              <a:off x="0" y="6210887"/>
              <a:ext cx="182880" cy="647113"/>
            </a:xfrm>
            <a:prstGeom prst="rect">
              <a:avLst/>
            </a:prstGeom>
            <a:solidFill>
              <a:srgbClr val="D7A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62"/>
              <a:endParaRPr lang="en-US" sz="1400">
                <a:solidFill>
                  <a:srgbClr val="FFFFFF"/>
                </a:solidFill>
                <a:latin typeface="Jacobs Chronos"/>
              </a:endParaRPr>
            </a:p>
          </p:txBody>
        </p:sp>
        <p:sp>
          <p:nvSpPr>
            <p:cNvPr id="17" name="Rectangle 16">
              <a:extLst>
                <a:ext uri="{FF2B5EF4-FFF2-40B4-BE49-F238E27FC236}">
                  <a16:creationId xmlns="" xmlns:a16="http://schemas.microsoft.com/office/drawing/2014/main" id="{75C5320F-164D-4C85-8156-0F5DC144649D}"/>
                </a:ext>
              </a:extLst>
            </p:cNvPr>
            <p:cNvSpPr/>
            <p:nvPr userDrawn="1"/>
          </p:nvSpPr>
          <p:spPr>
            <a:xfrm>
              <a:off x="0" y="-2"/>
              <a:ext cx="182880" cy="457200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62"/>
              <a:endParaRPr lang="en-US" sz="1400">
                <a:solidFill>
                  <a:srgbClr val="FFFFFF"/>
                </a:solidFill>
                <a:latin typeface="Jacobs Chronos"/>
              </a:endParaRPr>
            </a:p>
          </p:txBody>
        </p:sp>
        <p:sp>
          <p:nvSpPr>
            <p:cNvPr id="18" name="Rectangle 17">
              <a:extLst>
                <a:ext uri="{FF2B5EF4-FFF2-40B4-BE49-F238E27FC236}">
                  <a16:creationId xmlns="" xmlns:a16="http://schemas.microsoft.com/office/drawing/2014/main" id="{39448BF6-A9B1-4435-9787-4CFEFE2B3C13}"/>
                </a:ext>
              </a:extLst>
            </p:cNvPr>
            <p:cNvSpPr/>
            <p:nvPr userDrawn="1"/>
          </p:nvSpPr>
          <p:spPr>
            <a:xfrm>
              <a:off x="0" y="4517053"/>
              <a:ext cx="182880" cy="1709928"/>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62"/>
              <a:endParaRPr lang="en-US" sz="1400">
                <a:solidFill>
                  <a:srgbClr val="FFFFFF"/>
                </a:solidFill>
                <a:latin typeface="Jacobs Chronos"/>
              </a:endParaRPr>
            </a:p>
          </p:txBody>
        </p:sp>
      </p:grpSp>
    </p:spTree>
    <p:extLst>
      <p:ext uri="{BB962C8B-B14F-4D97-AF65-F5344CB8AC3E}">
        <p14:creationId xmlns:p14="http://schemas.microsoft.com/office/powerpoint/2010/main" val="247320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Red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70"/>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 xmlns:a16="http://schemas.microsoft.com/office/drawing/2014/main" id="{B907F687-555F-42F3-931D-36B1D43F7B7A}"/>
              </a:ext>
            </a:extLst>
          </p:cNvPr>
          <p:cNvCxnSpPr/>
          <p:nvPr userDrawn="1"/>
        </p:nvCxnSpPr>
        <p:spPr>
          <a:xfrm>
            <a:off x="240030" y="4663440"/>
            <a:ext cx="8641080" cy="0"/>
          </a:xfrm>
          <a:prstGeom prst="line">
            <a:avLst/>
          </a:prstGeom>
          <a:ln>
            <a:solidFill>
              <a:schemeClr val="accent3"/>
            </a:solidFill>
          </a:ln>
        </p:spPr>
        <p:style>
          <a:lnRef idx="1">
            <a:schemeClr val="accent2"/>
          </a:lnRef>
          <a:fillRef idx="0">
            <a:schemeClr val="accent2"/>
          </a:fillRef>
          <a:effectRef idx="0">
            <a:schemeClr val="accent2"/>
          </a:effectRef>
          <a:fontRef idx="minor">
            <a:schemeClr val="tx1"/>
          </a:fontRef>
        </p:style>
      </p:cxnSp>
      <p:grpSp>
        <p:nvGrpSpPr>
          <p:cNvPr id="12" name="Group 11">
            <a:extLst>
              <a:ext uri="{FF2B5EF4-FFF2-40B4-BE49-F238E27FC236}">
                <a16:creationId xmlns="" xmlns:a16="http://schemas.microsoft.com/office/drawing/2014/main" id="{1C240F09-DD7C-4C8C-8DAD-8BC809392125}"/>
              </a:ext>
            </a:extLst>
          </p:cNvPr>
          <p:cNvGrpSpPr/>
          <p:nvPr userDrawn="1"/>
        </p:nvGrpSpPr>
        <p:grpSpPr>
          <a:xfrm>
            <a:off x="0" y="-2"/>
            <a:ext cx="137160" cy="5143502"/>
            <a:chOff x="0" y="-2"/>
            <a:chExt cx="182880" cy="6858002"/>
          </a:xfrm>
        </p:grpSpPr>
        <p:sp>
          <p:nvSpPr>
            <p:cNvPr id="13" name="Rectangle 12">
              <a:extLst>
                <a:ext uri="{FF2B5EF4-FFF2-40B4-BE49-F238E27FC236}">
                  <a16:creationId xmlns="" xmlns:a16="http://schemas.microsoft.com/office/drawing/2014/main" id="{D4A91B95-0BE4-4F1C-91A7-56D87D69E7D1}"/>
                </a:ext>
              </a:extLst>
            </p:cNvPr>
            <p:cNvSpPr/>
            <p:nvPr userDrawn="1"/>
          </p:nvSpPr>
          <p:spPr>
            <a:xfrm>
              <a:off x="0" y="6210887"/>
              <a:ext cx="182880" cy="647113"/>
            </a:xfrm>
            <a:prstGeom prst="rect">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62"/>
              <a:endParaRPr lang="en-US" sz="1400">
                <a:solidFill>
                  <a:srgbClr val="FFFFFF"/>
                </a:solidFill>
                <a:latin typeface="Jacobs Chronos"/>
              </a:endParaRPr>
            </a:p>
          </p:txBody>
        </p:sp>
        <p:sp>
          <p:nvSpPr>
            <p:cNvPr id="19" name="Rectangle 18">
              <a:extLst>
                <a:ext uri="{FF2B5EF4-FFF2-40B4-BE49-F238E27FC236}">
                  <a16:creationId xmlns="" xmlns:a16="http://schemas.microsoft.com/office/drawing/2014/main" id="{C7B9BDB8-BECF-451A-A4D3-80341F2150FB}"/>
                </a:ext>
              </a:extLst>
            </p:cNvPr>
            <p:cNvSpPr/>
            <p:nvPr userDrawn="1"/>
          </p:nvSpPr>
          <p:spPr>
            <a:xfrm>
              <a:off x="0" y="-2"/>
              <a:ext cx="182880" cy="4572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62"/>
              <a:endParaRPr lang="en-US" sz="1400">
                <a:solidFill>
                  <a:srgbClr val="FFFFFF"/>
                </a:solidFill>
                <a:latin typeface="Jacobs Chronos"/>
              </a:endParaRPr>
            </a:p>
          </p:txBody>
        </p:sp>
        <p:sp>
          <p:nvSpPr>
            <p:cNvPr id="20" name="Rectangle 19">
              <a:extLst>
                <a:ext uri="{FF2B5EF4-FFF2-40B4-BE49-F238E27FC236}">
                  <a16:creationId xmlns="" xmlns:a16="http://schemas.microsoft.com/office/drawing/2014/main" id="{553581BC-072A-4FF4-A41A-C4969ED95D61}"/>
                </a:ext>
              </a:extLst>
            </p:cNvPr>
            <p:cNvSpPr/>
            <p:nvPr userDrawn="1"/>
          </p:nvSpPr>
          <p:spPr>
            <a:xfrm>
              <a:off x="0" y="4517053"/>
              <a:ext cx="182880" cy="1709928"/>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62"/>
              <a:endParaRPr lang="en-US" sz="1400">
                <a:solidFill>
                  <a:srgbClr val="FFFFFF"/>
                </a:solidFill>
                <a:latin typeface="Jacobs Chronos"/>
              </a:endParaRPr>
            </a:p>
          </p:txBody>
        </p:sp>
      </p:grpSp>
    </p:spTree>
    <p:extLst>
      <p:ext uri="{BB962C8B-B14F-4D97-AF65-F5344CB8AC3E}">
        <p14:creationId xmlns:p14="http://schemas.microsoft.com/office/powerpoint/2010/main" val="1765856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Yellow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70"/>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 xmlns:a16="http://schemas.microsoft.com/office/drawing/2014/main" id="{7755056D-1B7D-47BE-B9C1-919DD1AE7AEC}"/>
              </a:ext>
            </a:extLst>
          </p:cNvPr>
          <p:cNvCxnSpPr/>
          <p:nvPr userDrawn="1"/>
        </p:nvCxnSpPr>
        <p:spPr>
          <a:xfrm>
            <a:off x="240030" y="4663440"/>
            <a:ext cx="8641080" cy="0"/>
          </a:xfrm>
          <a:prstGeom prst="line">
            <a:avLst/>
          </a:prstGeom>
          <a:ln/>
        </p:spPr>
        <p:style>
          <a:lnRef idx="1">
            <a:schemeClr val="accent4"/>
          </a:lnRef>
          <a:fillRef idx="0">
            <a:schemeClr val="accent4"/>
          </a:fillRef>
          <a:effectRef idx="0">
            <a:schemeClr val="accent4"/>
          </a:effectRef>
          <a:fontRef idx="minor">
            <a:schemeClr val="tx1"/>
          </a:fontRef>
        </p:style>
      </p:cxnSp>
      <p:grpSp>
        <p:nvGrpSpPr>
          <p:cNvPr id="15" name="Group 14">
            <a:extLst>
              <a:ext uri="{FF2B5EF4-FFF2-40B4-BE49-F238E27FC236}">
                <a16:creationId xmlns="" xmlns:a16="http://schemas.microsoft.com/office/drawing/2014/main" id="{9E34328E-B1C6-4BE7-A077-911C6B42267B}"/>
              </a:ext>
            </a:extLst>
          </p:cNvPr>
          <p:cNvGrpSpPr/>
          <p:nvPr userDrawn="1"/>
        </p:nvGrpSpPr>
        <p:grpSpPr>
          <a:xfrm>
            <a:off x="0" y="0"/>
            <a:ext cx="137160" cy="5144124"/>
            <a:chOff x="0" y="-2"/>
            <a:chExt cx="182880" cy="6923319"/>
          </a:xfrm>
        </p:grpSpPr>
        <p:sp>
          <p:nvSpPr>
            <p:cNvPr id="16" name="Rectangle 15">
              <a:extLst>
                <a:ext uri="{FF2B5EF4-FFF2-40B4-BE49-F238E27FC236}">
                  <a16:creationId xmlns="" xmlns:a16="http://schemas.microsoft.com/office/drawing/2014/main" id="{58E1AD2A-72E1-41C3-A8C7-1E05E5A1C80F}"/>
                </a:ext>
              </a:extLst>
            </p:cNvPr>
            <p:cNvSpPr/>
            <p:nvPr userDrawn="1"/>
          </p:nvSpPr>
          <p:spPr>
            <a:xfrm>
              <a:off x="0" y="6276204"/>
              <a:ext cx="182880" cy="647113"/>
            </a:xfrm>
            <a:prstGeom prst="rect">
              <a:avLst/>
            </a:prstGeom>
            <a:solidFill>
              <a:srgbClr val="FFD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62"/>
              <a:endParaRPr lang="en-US" sz="1400">
                <a:solidFill>
                  <a:srgbClr val="FFFFFF"/>
                </a:solidFill>
                <a:latin typeface="Jacobs Chronos"/>
              </a:endParaRPr>
            </a:p>
          </p:txBody>
        </p:sp>
        <p:sp>
          <p:nvSpPr>
            <p:cNvPr id="17" name="Rectangle 16">
              <a:extLst>
                <a:ext uri="{FF2B5EF4-FFF2-40B4-BE49-F238E27FC236}">
                  <a16:creationId xmlns="" xmlns:a16="http://schemas.microsoft.com/office/drawing/2014/main" id="{20137D73-4F1E-4A64-9A95-EC0B5FC68BC2}"/>
                </a:ext>
              </a:extLst>
            </p:cNvPr>
            <p:cNvSpPr/>
            <p:nvPr userDrawn="1"/>
          </p:nvSpPr>
          <p:spPr>
            <a:xfrm>
              <a:off x="0" y="-2"/>
              <a:ext cx="182880" cy="4572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62"/>
              <a:endParaRPr lang="en-US" sz="1400">
                <a:solidFill>
                  <a:srgbClr val="FFFFFF"/>
                </a:solidFill>
                <a:latin typeface="Jacobs Chronos"/>
              </a:endParaRPr>
            </a:p>
          </p:txBody>
        </p:sp>
        <p:sp>
          <p:nvSpPr>
            <p:cNvPr id="18" name="Rectangle 17">
              <a:extLst>
                <a:ext uri="{FF2B5EF4-FFF2-40B4-BE49-F238E27FC236}">
                  <a16:creationId xmlns="" xmlns:a16="http://schemas.microsoft.com/office/drawing/2014/main" id="{0444ABFA-4863-4BAD-83D2-E9328E5E3C37}"/>
                </a:ext>
              </a:extLst>
            </p:cNvPr>
            <p:cNvSpPr/>
            <p:nvPr userDrawn="1"/>
          </p:nvSpPr>
          <p:spPr>
            <a:xfrm>
              <a:off x="0" y="4573039"/>
              <a:ext cx="182880" cy="1709928"/>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62"/>
              <a:endParaRPr lang="en-US" sz="1400">
                <a:solidFill>
                  <a:srgbClr val="FFFFFF"/>
                </a:solidFill>
                <a:latin typeface="Jacobs Chronos"/>
              </a:endParaRPr>
            </a:p>
          </p:txBody>
        </p:sp>
      </p:grpSp>
    </p:spTree>
    <p:extLst>
      <p:ext uri="{BB962C8B-B14F-4D97-AF65-F5344CB8AC3E}">
        <p14:creationId xmlns:p14="http://schemas.microsoft.com/office/powerpoint/2010/main" val="2350213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Green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70"/>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 xmlns:a16="http://schemas.microsoft.com/office/drawing/2014/main" id="{A7D4838C-2ED6-416D-BA07-57109830E0FE}"/>
              </a:ext>
            </a:extLst>
          </p:cNvPr>
          <p:cNvCxnSpPr/>
          <p:nvPr userDrawn="1"/>
        </p:nvCxnSpPr>
        <p:spPr>
          <a:xfrm>
            <a:off x="240030" y="4663440"/>
            <a:ext cx="8641080" cy="0"/>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13" name="Group 12">
            <a:extLst>
              <a:ext uri="{FF2B5EF4-FFF2-40B4-BE49-F238E27FC236}">
                <a16:creationId xmlns="" xmlns:a16="http://schemas.microsoft.com/office/drawing/2014/main" id="{14466649-CD9C-476C-918B-BEB28E180304}"/>
              </a:ext>
            </a:extLst>
          </p:cNvPr>
          <p:cNvGrpSpPr/>
          <p:nvPr userDrawn="1"/>
        </p:nvGrpSpPr>
        <p:grpSpPr>
          <a:xfrm>
            <a:off x="0" y="-2"/>
            <a:ext cx="137160" cy="5143502"/>
            <a:chOff x="0" y="-2"/>
            <a:chExt cx="182880" cy="6858002"/>
          </a:xfrm>
        </p:grpSpPr>
        <p:sp>
          <p:nvSpPr>
            <p:cNvPr id="14" name="Rectangle 13">
              <a:extLst>
                <a:ext uri="{FF2B5EF4-FFF2-40B4-BE49-F238E27FC236}">
                  <a16:creationId xmlns="" xmlns:a16="http://schemas.microsoft.com/office/drawing/2014/main" id="{AE9D4282-E4E1-4CDD-9678-C1191C5B3FE7}"/>
                </a:ext>
              </a:extLst>
            </p:cNvPr>
            <p:cNvSpPr/>
            <p:nvPr userDrawn="1"/>
          </p:nvSpPr>
          <p:spPr>
            <a:xfrm>
              <a:off x="0" y="6210887"/>
              <a:ext cx="182880" cy="647113"/>
            </a:xfrm>
            <a:prstGeom prst="rect">
              <a:avLst/>
            </a:prstGeom>
            <a:solidFill>
              <a:srgbClr val="78F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62"/>
              <a:endParaRPr lang="en-US" sz="1400">
                <a:solidFill>
                  <a:srgbClr val="FFFFFF"/>
                </a:solidFill>
                <a:latin typeface="Jacobs Chronos"/>
              </a:endParaRPr>
            </a:p>
          </p:txBody>
        </p:sp>
        <p:sp>
          <p:nvSpPr>
            <p:cNvPr id="19" name="Rectangle 18">
              <a:extLst>
                <a:ext uri="{FF2B5EF4-FFF2-40B4-BE49-F238E27FC236}">
                  <a16:creationId xmlns="" xmlns:a16="http://schemas.microsoft.com/office/drawing/2014/main" id="{BB522D8A-7AFE-42B3-8DA1-7172318C8885}"/>
                </a:ext>
              </a:extLst>
            </p:cNvPr>
            <p:cNvSpPr/>
            <p:nvPr userDrawn="1"/>
          </p:nvSpPr>
          <p:spPr>
            <a:xfrm>
              <a:off x="0" y="-2"/>
              <a:ext cx="182880" cy="4572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62"/>
              <a:endParaRPr lang="en-US" sz="1400">
                <a:solidFill>
                  <a:srgbClr val="FFFFFF"/>
                </a:solidFill>
                <a:latin typeface="Jacobs Chronos"/>
              </a:endParaRPr>
            </a:p>
          </p:txBody>
        </p:sp>
        <p:sp>
          <p:nvSpPr>
            <p:cNvPr id="20" name="Rectangle 19">
              <a:extLst>
                <a:ext uri="{FF2B5EF4-FFF2-40B4-BE49-F238E27FC236}">
                  <a16:creationId xmlns="" xmlns:a16="http://schemas.microsoft.com/office/drawing/2014/main" id="{A6AC92C7-D5B4-48F1-9A89-5250A640A3F4}"/>
                </a:ext>
              </a:extLst>
            </p:cNvPr>
            <p:cNvSpPr/>
            <p:nvPr userDrawn="1"/>
          </p:nvSpPr>
          <p:spPr>
            <a:xfrm>
              <a:off x="0" y="4517053"/>
              <a:ext cx="182880" cy="1709928"/>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62"/>
              <a:endParaRPr lang="en-US" sz="1400">
                <a:solidFill>
                  <a:srgbClr val="FFFFFF"/>
                </a:solidFill>
                <a:latin typeface="Jacobs Chronos"/>
              </a:endParaRPr>
            </a:p>
          </p:txBody>
        </p:sp>
      </p:grpSp>
    </p:spTree>
    <p:extLst>
      <p:ext uri="{BB962C8B-B14F-4D97-AF65-F5344CB8AC3E}">
        <p14:creationId xmlns:p14="http://schemas.microsoft.com/office/powerpoint/2010/main" val="125202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ue 2">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70"/>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 xmlns:a16="http://schemas.microsoft.com/office/drawing/2014/main" id="{C62D149B-FB3E-4F3C-91FC-502E6E33681F}"/>
              </a:ext>
            </a:extLst>
          </p:cNvPr>
          <p:cNvGrpSpPr/>
          <p:nvPr userDrawn="1"/>
        </p:nvGrpSpPr>
        <p:grpSpPr>
          <a:xfrm>
            <a:off x="2" y="5006340"/>
            <a:ext cx="9152097" cy="137160"/>
            <a:chOff x="0" y="5303520"/>
            <a:chExt cx="12202796" cy="594360"/>
          </a:xfrm>
        </p:grpSpPr>
        <p:sp>
          <p:nvSpPr>
            <p:cNvPr id="15" name="Rectangle 14">
              <a:extLst>
                <a:ext uri="{FF2B5EF4-FFF2-40B4-BE49-F238E27FC236}">
                  <a16:creationId xmlns="" xmlns:a16="http://schemas.microsoft.com/office/drawing/2014/main" id="{0B253A9E-4157-4649-9B03-BC26F137140A}"/>
                </a:ext>
              </a:extLst>
            </p:cNvPr>
            <p:cNvSpPr/>
            <p:nvPr userDrawn="1"/>
          </p:nvSpPr>
          <p:spPr>
            <a:xfrm>
              <a:off x="9245604" y="5303520"/>
              <a:ext cx="2651760" cy="59436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62"/>
              <a:endParaRPr lang="en-US" sz="1400">
                <a:solidFill>
                  <a:srgbClr val="FFFFFF"/>
                </a:solidFill>
                <a:latin typeface="Jacobs Chronos"/>
              </a:endParaRPr>
            </a:p>
          </p:txBody>
        </p:sp>
        <p:sp>
          <p:nvSpPr>
            <p:cNvPr id="16" name="Rectangle 15">
              <a:extLst>
                <a:ext uri="{FF2B5EF4-FFF2-40B4-BE49-F238E27FC236}">
                  <a16:creationId xmlns="" xmlns:a16="http://schemas.microsoft.com/office/drawing/2014/main" id="{FD63FB71-8D46-41BB-99AC-A9B032B64908}"/>
                </a:ext>
              </a:extLst>
            </p:cNvPr>
            <p:cNvSpPr/>
            <p:nvPr userDrawn="1"/>
          </p:nvSpPr>
          <p:spPr>
            <a:xfrm>
              <a:off x="11868149" y="5303520"/>
              <a:ext cx="334647" cy="59436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62"/>
              <a:endParaRPr lang="en-US" sz="1400">
                <a:solidFill>
                  <a:srgbClr val="FFFFFF"/>
                </a:solidFill>
                <a:latin typeface="Jacobs Chronos"/>
              </a:endParaRPr>
            </a:p>
          </p:txBody>
        </p:sp>
        <p:sp>
          <p:nvSpPr>
            <p:cNvPr id="17" name="Rectangle 16">
              <a:extLst>
                <a:ext uri="{FF2B5EF4-FFF2-40B4-BE49-F238E27FC236}">
                  <a16:creationId xmlns="" xmlns:a16="http://schemas.microsoft.com/office/drawing/2014/main" id="{413CB1E7-BEDB-4F9E-B40E-BE0317677C35}"/>
                </a:ext>
              </a:extLst>
            </p:cNvPr>
            <p:cNvSpPr/>
            <p:nvPr userDrawn="1"/>
          </p:nvSpPr>
          <p:spPr>
            <a:xfrm>
              <a:off x="0" y="5303520"/>
              <a:ext cx="9323754" cy="59436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62"/>
              <a:endParaRPr lang="en-US" sz="1400">
                <a:solidFill>
                  <a:srgbClr val="FFFFFF"/>
                </a:solidFill>
                <a:latin typeface="Jacobs Chronos"/>
              </a:endParaRPr>
            </a:p>
          </p:txBody>
        </p:sp>
      </p:grpSp>
    </p:spTree>
    <p:extLst>
      <p:ext uri="{BB962C8B-B14F-4D97-AF65-F5344CB8AC3E}">
        <p14:creationId xmlns:p14="http://schemas.microsoft.com/office/powerpoint/2010/main" val="280656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urple 2">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70"/>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 xmlns:a16="http://schemas.microsoft.com/office/drawing/2014/main" id="{F48F4A85-93A7-4E9A-B2AF-E4854A2ED6B1}"/>
              </a:ext>
            </a:extLst>
          </p:cNvPr>
          <p:cNvGrpSpPr/>
          <p:nvPr userDrawn="1"/>
        </p:nvGrpSpPr>
        <p:grpSpPr>
          <a:xfrm>
            <a:off x="2" y="5006340"/>
            <a:ext cx="9152097" cy="137160"/>
            <a:chOff x="0" y="5303520"/>
            <a:chExt cx="12202796" cy="594360"/>
          </a:xfrm>
        </p:grpSpPr>
        <p:sp>
          <p:nvSpPr>
            <p:cNvPr id="12" name="Rectangle 11">
              <a:extLst>
                <a:ext uri="{FF2B5EF4-FFF2-40B4-BE49-F238E27FC236}">
                  <a16:creationId xmlns="" xmlns:a16="http://schemas.microsoft.com/office/drawing/2014/main" id="{1B3F44AD-7398-4AE5-BB40-4B9469CB3ADE}"/>
                </a:ext>
              </a:extLst>
            </p:cNvPr>
            <p:cNvSpPr/>
            <p:nvPr userDrawn="1"/>
          </p:nvSpPr>
          <p:spPr>
            <a:xfrm>
              <a:off x="9245604" y="5303520"/>
              <a:ext cx="2651760" cy="59436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62"/>
              <a:endParaRPr lang="en-US" sz="1400">
                <a:solidFill>
                  <a:srgbClr val="FFFFFF"/>
                </a:solidFill>
                <a:latin typeface="Jacobs Chronos"/>
              </a:endParaRPr>
            </a:p>
          </p:txBody>
        </p:sp>
        <p:sp>
          <p:nvSpPr>
            <p:cNvPr id="13" name="Rectangle 12">
              <a:extLst>
                <a:ext uri="{FF2B5EF4-FFF2-40B4-BE49-F238E27FC236}">
                  <a16:creationId xmlns="" xmlns:a16="http://schemas.microsoft.com/office/drawing/2014/main" id="{04A65855-B2BA-447C-8767-3120D35E2D4F}"/>
                </a:ext>
              </a:extLst>
            </p:cNvPr>
            <p:cNvSpPr/>
            <p:nvPr userDrawn="1"/>
          </p:nvSpPr>
          <p:spPr>
            <a:xfrm>
              <a:off x="11868149" y="5303520"/>
              <a:ext cx="334647" cy="59436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62"/>
              <a:endParaRPr lang="en-US" sz="1400">
                <a:solidFill>
                  <a:srgbClr val="FFFFFF"/>
                </a:solidFill>
                <a:latin typeface="Jacobs Chronos"/>
              </a:endParaRPr>
            </a:p>
          </p:txBody>
        </p:sp>
        <p:sp>
          <p:nvSpPr>
            <p:cNvPr id="14" name="Rectangle 13">
              <a:extLst>
                <a:ext uri="{FF2B5EF4-FFF2-40B4-BE49-F238E27FC236}">
                  <a16:creationId xmlns="" xmlns:a16="http://schemas.microsoft.com/office/drawing/2014/main" id="{23F468E7-8400-47A0-9794-F53ECD440439}"/>
                </a:ext>
              </a:extLst>
            </p:cNvPr>
            <p:cNvSpPr/>
            <p:nvPr userDrawn="1"/>
          </p:nvSpPr>
          <p:spPr>
            <a:xfrm>
              <a:off x="0" y="5303520"/>
              <a:ext cx="9323754" cy="59436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62"/>
              <a:endParaRPr lang="en-US" sz="1400">
                <a:solidFill>
                  <a:srgbClr val="FFFFFF"/>
                </a:solidFill>
                <a:latin typeface="Jacobs Chronos"/>
              </a:endParaRPr>
            </a:p>
          </p:txBody>
        </p:sp>
      </p:grpSp>
    </p:spTree>
    <p:extLst>
      <p:ext uri="{BB962C8B-B14F-4D97-AF65-F5344CB8AC3E}">
        <p14:creationId xmlns:p14="http://schemas.microsoft.com/office/powerpoint/2010/main" val="5371589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 Id="rId11"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4" Type="http://schemas.openxmlformats.org/officeDocument/2006/relationships/image" Target="../media/image13.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theme" Target="../theme/theme4.xml"/><Relationship Id="rId3"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 xmlns:a16="http://schemas.microsoft.com/office/drawing/2014/main" id="{4A1A0ABA-277A-494D-AFC5-4231A957C667}"/>
              </a:ext>
            </a:extLst>
          </p:cNvPr>
          <p:cNvSpPr>
            <a:spLocks noGrp="1"/>
          </p:cNvSpPr>
          <p:nvPr>
            <p:ph type="title"/>
          </p:nvPr>
        </p:nvSpPr>
        <p:spPr bwMode="white">
          <a:xfrm>
            <a:off x="240030" y="365096"/>
            <a:ext cx="8641080" cy="48006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 xmlns:a16="http://schemas.microsoft.com/office/drawing/2014/main" id="{B30F616C-87D7-4D71-A540-D0E1DC2FB78D}"/>
              </a:ext>
            </a:extLst>
          </p:cNvPr>
          <p:cNvSpPr>
            <a:spLocks noGrp="1"/>
          </p:cNvSpPr>
          <p:nvPr>
            <p:ph type="body" idx="1"/>
          </p:nvPr>
        </p:nvSpPr>
        <p:spPr>
          <a:xfrm>
            <a:off x="240029" y="1038688"/>
            <a:ext cx="8641080" cy="3556172"/>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 xmlns:a16="http://schemas.microsoft.com/office/drawing/2014/main" id="{45CAD75A-537E-4B12-960F-4DC7FBD909DC}"/>
              </a:ext>
            </a:extLst>
          </p:cNvPr>
          <p:cNvSpPr>
            <a:spLocks noGrp="1"/>
          </p:cNvSpPr>
          <p:nvPr>
            <p:ph type="ftr" sz="quarter" idx="3"/>
          </p:nvPr>
        </p:nvSpPr>
        <p:spPr>
          <a:xfrm>
            <a:off x="6960869" y="4732020"/>
            <a:ext cx="1920240" cy="205740"/>
          </a:xfrm>
          <a:prstGeom prst="rect">
            <a:avLst/>
          </a:prstGeom>
        </p:spPr>
        <p:txBody>
          <a:bodyPr vert="horz" lIns="0" tIns="0" rIns="0" bIns="0" rtlCol="0" anchor="b" anchorCtr="0"/>
          <a:lstStyle>
            <a:lvl1pPr algn="r">
              <a:defRPr sz="600">
                <a:solidFill>
                  <a:schemeClr val="tx1"/>
                </a:solidFill>
              </a:defRPr>
            </a:lvl1pPr>
          </a:lstStyle>
          <a:p>
            <a:pPr defTabSz="685562"/>
            <a:r>
              <a:rPr lang="en-AU" smtClean="0">
                <a:solidFill>
                  <a:srgbClr val="000000"/>
                </a:solidFill>
                <a:latin typeface="Jacobs Chronos"/>
              </a:rPr>
              <a:t>©Jacobs 2020</a:t>
            </a:r>
            <a:endParaRPr lang="en-AU" dirty="0">
              <a:solidFill>
                <a:srgbClr val="000000"/>
              </a:solidFill>
              <a:latin typeface="Jacobs Chronos"/>
            </a:endParaRPr>
          </a:p>
        </p:txBody>
      </p:sp>
      <p:sp>
        <p:nvSpPr>
          <p:cNvPr id="11" name="Slide Number Placeholder 5">
            <a:extLst>
              <a:ext uri="{FF2B5EF4-FFF2-40B4-BE49-F238E27FC236}">
                <a16:creationId xmlns="" xmlns:a16="http://schemas.microsoft.com/office/drawing/2014/main" id="{D013D39C-859A-4492-96A6-21F28975B4F9}"/>
              </a:ext>
            </a:extLst>
          </p:cNvPr>
          <p:cNvSpPr>
            <a:spLocks noGrp="1"/>
          </p:cNvSpPr>
          <p:nvPr>
            <p:ph type="sldNum" sz="quarter" idx="4"/>
          </p:nvPr>
        </p:nvSpPr>
        <p:spPr>
          <a:xfrm>
            <a:off x="240031" y="4732020"/>
            <a:ext cx="586256" cy="205740"/>
          </a:xfrm>
          <a:prstGeom prst="rect">
            <a:avLst/>
          </a:prstGeom>
        </p:spPr>
        <p:txBody>
          <a:bodyPr vert="horz" lIns="0" tIns="0" rIns="0" bIns="0" rtlCol="0" anchor="b"/>
          <a:lstStyle>
            <a:lvl1pPr algn="l">
              <a:defRPr sz="800" b="1">
                <a:solidFill>
                  <a:schemeClr val="tx1"/>
                </a:solidFill>
                <a:latin typeface="+mj-lt"/>
                <a:cs typeface="JacobsChronos" pitchFamily="34" charset="0"/>
              </a:defRPr>
            </a:lvl1pPr>
          </a:lstStyle>
          <a:p>
            <a:pPr defTabSz="685562"/>
            <a:fld id="{9B3E39EC-4BE2-4DEA-81C0-4ABC0AAB4AC0}" type="slidenum">
              <a:rPr lang="en-AU" smtClean="0">
                <a:solidFill>
                  <a:srgbClr val="000000"/>
                </a:solidFill>
                <a:latin typeface="Jacobs Chronos"/>
              </a:rPr>
              <a:pPr defTabSz="685562"/>
              <a:t>‹#›</a:t>
            </a:fld>
            <a:endParaRPr lang="en-AU" dirty="0">
              <a:solidFill>
                <a:srgbClr val="000000"/>
              </a:solidFill>
              <a:latin typeface="Jacobs Chronos"/>
            </a:endParaRPr>
          </a:p>
        </p:txBody>
      </p:sp>
    </p:spTree>
    <p:extLst>
      <p:ext uri="{BB962C8B-B14F-4D97-AF65-F5344CB8AC3E}">
        <p14:creationId xmlns:p14="http://schemas.microsoft.com/office/powerpoint/2010/main" val="405893898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hf hdr="0" dt="0"/>
  <p:txStyles>
    <p:titleStyle>
      <a:lvl1pPr algn="l" defTabSz="685562" rtl="0" eaLnBrk="1" latinLnBrk="0" hangingPunct="1">
        <a:lnSpc>
          <a:spcPct val="90000"/>
        </a:lnSpc>
        <a:spcBef>
          <a:spcPct val="0"/>
        </a:spcBef>
        <a:buNone/>
        <a:defRPr sz="21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02430" indent="-202430" algn="l" defTabSz="685562" rtl="0" eaLnBrk="1" latinLnBrk="0" hangingPunct="1">
        <a:lnSpc>
          <a:spcPct val="90000"/>
        </a:lnSpc>
        <a:spcBef>
          <a:spcPts val="750"/>
        </a:spcBef>
        <a:buFont typeface="Wingdings" panose="05000000000000000000" pitchFamily="2" charset="2"/>
        <a:buChar char="§"/>
        <a:defRPr sz="1800" kern="1200">
          <a:solidFill>
            <a:schemeClr val="tx1"/>
          </a:solidFill>
          <a:latin typeface="Jacobs Chronos" panose="010B0603030503030204" pitchFamily="34" charset="0"/>
          <a:ea typeface="+mn-ea"/>
          <a:cs typeface="Jacobs Chronos" panose="010B0603030503030204" pitchFamily="34" charset="0"/>
        </a:defRPr>
      </a:lvl1pPr>
      <a:lvl2pPr marL="404860" indent="-202430" algn="l" defTabSz="685562" rtl="0" eaLnBrk="1" latinLnBrk="0" hangingPunct="1">
        <a:lnSpc>
          <a:spcPct val="90000"/>
        </a:lnSpc>
        <a:spcBef>
          <a:spcPts val="375"/>
        </a:spcBef>
        <a:buFont typeface="Jacobs Chronos" panose="010B0603030503030204" pitchFamily="34" charset="0"/>
        <a:buChar char="−"/>
        <a:defRPr sz="1700" kern="1200">
          <a:solidFill>
            <a:schemeClr val="tx1"/>
          </a:solidFill>
          <a:latin typeface="Jacobs Chronos" panose="010B0603030503030204" pitchFamily="34" charset="0"/>
          <a:ea typeface="+mn-ea"/>
          <a:cs typeface="Jacobs Chronos" panose="010B0603030503030204" pitchFamily="34" charset="0"/>
        </a:defRPr>
      </a:lvl2pPr>
      <a:lvl3pPr marL="607290" indent="-202430" algn="l" defTabSz="685562" rtl="0" eaLnBrk="1" latinLnBrk="0" hangingPunct="1">
        <a:lnSpc>
          <a:spcPct val="90000"/>
        </a:lnSpc>
        <a:spcBef>
          <a:spcPts val="375"/>
        </a:spcBef>
        <a:buFont typeface="Wingdings" panose="05000000000000000000" pitchFamily="2" charset="2"/>
        <a:buChar char="§"/>
        <a:defRPr sz="1500" kern="1200">
          <a:solidFill>
            <a:schemeClr val="tx1"/>
          </a:solidFill>
          <a:latin typeface="Jacobs Chronos" panose="010B0603030503030204" pitchFamily="34" charset="0"/>
          <a:ea typeface="+mn-ea"/>
          <a:cs typeface="Jacobs Chronos" panose="010B0603030503030204" pitchFamily="34" charset="0"/>
        </a:defRPr>
      </a:lvl3pPr>
      <a:lvl4pPr marL="809720" indent="-202430" algn="l" defTabSz="685562" rtl="0" eaLnBrk="1" latinLnBrk="0" hangingPunct="1">
        <a:lnSpc>
          <a:spcPct val="90000"/>
        </a:lnSpc>
        <a:spcBef>
          <a:spcPts val="375"/>
        </a:spcBef>
        <a:buFont typeface="Jacobs Chronos" panose="010B0603030503030204" pitchFamily="34" charset="0"/>
        <a:buChar char="−"/>
        <a:defRPr sz="1400" kern="1200">
          <a:solidFill>
            <a:schemeClr val="tx1"/>
          </a:solidFill>
          <a:latin typeface="Jacobs Chronos" panose="010B0603030503030204" pitchFamily="34" charset="0"/>
          <a:ea typeface="+mn-ea"/>
          <a:cs typeface="Jacobs Chronos" panose="010B0603030503030204" pitchFamily="34" charset="0"/>
        </a:defRPr>
      </a:lvl4pPr>
      <a:lvl5pPr marL="1012150" indent="-202430" algn="l" defTabSz="685562" rtl="0" eaLnBrk="1" latinLnBrk="0" hangingPunct="1">
        <a:lnSpc>
          <a:spcPct val="90000"/>
        </a:lnSpc>
        <a:spcBef>
          <a:spcPts val="375"/>
        </a:spcBef>
        <a:buFont typeface="Wingdings" panose="05000000000000000000" pitchFamily="2" charset="2"/>
        <a:buChar char="§"/>
        <a:defRPr sz="1200" kern="1200">
          <a:solidFill>
            <a:schemeClr val="tx1"/>
          </a:solidFill>
          <a:latin typeface="Jacobs Chronos" panose="010B0603030503030204" pitchFamily="34" charset="0"/>
          <a:ea typeface="+mn-ea"/>
          <a:cs typeface="Jacobs Chronos" panose="010B0603030503030204" pitchFamily="34" charset="0"/>
        </a:defRPr>
      </a:lvl5pPr>
      <a:lvl6pPr marL="1885292" indent="-171394" algn="l" defTabSz="68556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073" indent="-171394" algn="l" defTabSz="68556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854" indent="-171394" algn="l" defTabSz="68556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641" indent="-171394" algn="l" defTabSz="68556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62" rtl="0" eaLnBrk="1" latinLnBrk="0" hangingPunct="1">
        <a:defRPr sz="1400" kern="1200">
          <a:solidFill>
            <a:schemeClr val="tx1"/>
          </a:solidFill>
          <a:latin typeface="+mn-lt"/>
          <a:ea typeface="+mn-ea"/>
          <a:cs typeface="+mn-cs"/>
        </a:defRPr>
      </a:lvl1pPr>
      <a:lvl2pPr marL="342776" algn="l" defTabSz="685562" rtl="0" eaLnBrk="1" latinLnBrk="0" hangingPunct="1">
        <a:defRPr sz="1400" kern="1200">
          <a:solidFill>
            <a:schemeClr val="tx1"/>
          </a:solidFill>
          <a:latin typeface="+mn-lt"/>
          <a:ea typeface="+mn-ea"/>
          <a:cs typeface="+mn-cs"/>
        </a:defRPr>
      </a:lvl2pPr>
      <a:lvl3pPr marL="685562" algn="l" defTabSz="685562" rtl="0" eaLnBrk="1" latinLnBrk="0" hangingPunct="1">
        <a:defRPr sz="1400" kern="1200">
          <a:solidFill>
            <a:schemeClr val="tx1"/>
          </a:solidFill>
          <a:latin typeface="+mn-lt"/>
          <a:ea typeface="+mn-ea"/>
          <a:cs typeface="+mn-cs"/>
        </a:defRPr>
      </a:lvl3pPr>
      <a:lvl4pPr marL="1028343" algn="l" defTabSz="685562" rtl="0" eaLnBrk="1" latinLnBrk="0" hangingPunct="1">
        <a:defRPr sz="1400" kern="1200">
          <a:solidFill>
            <a:schemeClr val="tx1"/>
          </a:solidFill>
          <a:latin typeface="+mn-lt"/>
          <a:ea typeface="+mn-ea"/>
          <a:cs typeface="+mn-cs"/>
        </a:defRPr>
      </a:lvl4pPr>
      <a:lvl5pPr marL="1371124" algn="l" defTabSz="685562" rtl="0" eaLnBrk="1" latinLnBrk="0" hangingPunct="1">
        <a:defRPr sz="1400" kern="1200">
          <a:solidFill>
            <a:schemeClr val="tx1"/>
          </a:solidFill>
          <a:latin typeface="+mn-lt"/>
          <a:ea typeface="+mn-ea"/>
          <a:cs typeface="+mn-cs"/>
        </a:defRPr>
      </a:lvl5pPr>
      <a:lvl6pPr marL="1713911" algn="l" defTabSz="685562" rtl="0" eaLnBrk="1" latinLnBrk="0" hangingPunct="1">
        <a:defRPr sz="1400" kern="1200">
          <a:solidFill>
            <a:schemeClr val="tx1"/>
          </a:solidFill>
          <a:latin typeface="+mn-lt"/>
          <a:ea typeface="+mn-ea"/>
          <a:cs typeface="+mn-cs"/>
        </a:defRPr>
      </a:lvl6pPr>
      <a:lvl7pPr marL="2056685" algn="l" defTabSz="685562" rtl="0" eaLnBrk="1" latinLnBrk="0" hangingPunct="1">
        <a:defRPr sz="1400" kern="1200">
          <a:solidFill>
            <a:schemeClr val="tx1"/>
          </a:solidFill>
          <a:latin typeface="+mn-lt"/>
          <a:ea typeface="+mn-ea"/>
          <a:cs typeface="+mn-cs"/>
        </a:defRPr>
      </a:lvl7pPr>
      <a:lvl8pPr marL="2399460" algn="l" defTabSz="685562" rtl="0" eaLnBrk="1" latinLnBrk="0" hangingPunct="1">
        <a:defRPr sz="1400" kern="1200">
          <a:solidFill>
            <a:schemeClr val="tx1"/>
          </a:solidFill>
          <a:latin typeface="+mn-lt"/>
          <a:ea typeface="+mn-ea"/>
          <a:cs typeface="+mn-cs"/>
        </a:defRPr>
      </a:lvl8pPr>
      <a:lvl9pPr marL="2742236" algn="l" defTabSz="685562"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67950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Lst>
  <p:hf hdr="0" dt="0"/>
  <p:txStyles>
    <p:titleStyle>
      <a:lvl1pPr algn="l" defTabSz="685545" rtl="0" eaLnBrk="1" latinLnBrk="0" hangingPunct="1">
        <a:lnSpc>
          <a:spcPct val="90000"/>
        </a:lnSpc>
        <a:spcBef>
          <a:spcPct val="0"/>
        </a:spcBef>
        <a:buNone/>
        <a:defRPr sz="21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171390" indent="-202425" algn="l" defTabSz="685545" rtl="0" eaLnBrk="1" latinLnBrk="0" hangingPunct="1">
        <a:lnSpc>
          <a:spcPct val="90000"/>
        </a:lnSpc>
        <a:spcBef>
          <a:spcPts val="750"/>
        </a:spcBef>
        <a:buFont typeface="Wingdings" panose="05000000000000000000" pitchFamily="2" charset="2"/>
        <a:buChar char="§"/>
        <a:defRPr sz="1800" kern="1200">
          <a:solidFill>
            <a:schemeClr val="tx1"/>
          </a:solidFill>
          <a:latin typeface="Jacobs Chronos" panose="010B0603030503030204" pitchFamily="34" charset="0"/>
          <a:ea typeface="+mn-ea"/>
          <a:cs typeface="Jacobs Chronos" panose="010B0603030503030204" pitchFamily="34" charset="0"/>
        </a:defRPr>
      </a:lvl1pPr>
      <a:lvl2pPr marL="431843" indent="-202425" algn="l" defTabSz="685545" rtl="0" eaLnBrk="1" latinLnBrk="0" hangingPunct="1">
        <a:lnSpc>
          <a:spcPct val="90000"/>
        </a:lnSpc>
        <a:spcBef>
          <a:spcPts val="375"/>
        </a:spcBef>
        <a:buFont typeface="Jacobs Chronos" panose="010B0603030503030204" pitchFamily="34" charset="0"/>
        <a:buChar char="−"/>
        <a:defRPr sz="1700" kern="1200">
          <a:solidFill>
            <a:schemeClr val="tx1"/>
          </a:solidFill>
          <a:latin typeface="Jacobs Chronos" panose="010B0603030503030204" pitchFamily="34" charset="0"/>
          <a:ea typeface="+mn-ea"/>
          <a:cs typeface="Jacobs Chronos" panose="010B0603030503030204" pitchFamily="34" charset="0"/>
        </a:defRPr>
      </a:lvl2pPr>
      <a:lvl3pPr marL="647760" indent="-202425" algn="l" defTabSz="685545" rtl="0" eaLnBrk="1" latinLnBrk="0" hangingPunct="1">
        <a:lnSpc>
          <a:spcPct val="90000"/>
        </a:lnSpc>
        <a:spcBef>
          <a:spcPts val="375"/>
        </a:spcBef>
        <a:buFont typeface="Wingdings" panose="05000000000000000000" pitchFamily="2" charset="2"/>
        <a:buChar char="§"/>
        <a:defRPr sz="1500" kern="1200">
          <a:solidFill>
            <a:schemeClr val="tx1"/>
          </a:solidFill>
          <a:latin typeface="Jacobs Chronos" panose="010B0603030503030204" pitchFamily="34" charset="0"/>
          <a:ea typeface="+mn-ea"/>
          <a:cs typeface="Jacobs Chronos" panose="010B0603030503030204" pitchFamily="34" charset="0"/>
        </a:defRPr>
      </a:lvl3pPr>
      <a:lvl4pPr marL="863684" indent="-202425" algn="l" defTabSz="685545" rtl="0" eaLnBrk="1" latinLnBrk="0" hangingPunct="1">
        <a:lnSpc>
          <a:spcPct val="90000"/>
        </a:lnSpc>
        <a:spcBef>
          <a:spcPts val="375"/>
        </a:spcBef>
        <a:buFont typeface="Jacobs Chronos" panose="010B0603030503030204" pitchFamily="34" charset="0"/>
        <a:buChar char="−"/>
        <a:defRPr sz="1400" kern="1200">
          <a:solidFill>
            <a:schemeClr val="tx1"/>
          </a:solidFill>
          <a:latin typeface="Jacobs Chronos" panose="010B0603030503030204" pitchFamily="34" charset="0"/>
          <a:ea typeface="+mn-ea"/>
          <a:cs typeface="Jacobs Chronos" panose="010B0603030503030204" pitchFamily="34" charset="0"/>
        </a:defRPr>
      </a:lvl4pPr>
      <a:lvl5pPr marL="1079595" indent="-202425" algn="l" defTabSz="685545" rtl="0" eaLnBrk="1" latinLnBrk="0" hangingPunct="1">
        <a:lnSpc>
          <a:spcPct val="90000"/>
        </a:lnSpc>
        <a:spcBef>
          <a:spcPts val="375"/>
        </a:spcBef>
        <a:buFont typeface="Wingdings" panose="05000000000000000000" pitchFamily="2" charset="2"/>
        <a:buChar char="§"/>
        <a:defRPr sz="1200" kern="1200">
          <a:solidFill>
            <a:schemeClr val="tx1"/>
          </a:solidFill>
          <a:latin typeface="Jacobs Chronos" panose="010B0603030503030204" pitchFamily="34" charset="0"/>
          <a:ea typeface="+mn-ea"/>
          <a:cs typeface="Jacobs Chronos" panose="010B0603030503030204" pitchFamily="34" charset="0"/>
        </a:defRPr>
      </a:lvl5pPr>
      <a:lvl6pPr marL="1885245"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018"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790"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569"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45" rtl="0" eaLnBrk="1" latinLnBrk="0" hangingPunct="1">
        <a:defRPr sz="1400" kern="1200">
          <a:solidFill>
            <a:schemeClr val="tx1"/>
          </a:solidFill>
          <a:latin typeface="+mn-lt"/>
          <a:ea typeface="+mn-ea"/>
          <a:cs typeface="+mn-cs"/>
        </a:defRPr>
      </a:lvl1pPr>
      <a:lvl2pPr marL="342767" algn="l" defTabSz="685545" rtl="0" eaLnBrk="1" latinLnBrk="0" hangingPunct="1">
        <a:defRPr sz="1400" kern="1200">
          <a:solidFill>
            <a:schemeClr val="tx1"/>
          </a:solidFill>
          <a:latin typeface="+mn-lt"/>
          <a:ea typeface="+mn-ea"/>
          <a:cs typeface="+mn-cs"/>
        </a:defRPr>
      </a:lvl2pPr>
      <a:lvl3pPr marL="685545" algn="l" defTabSz="685545" rtl="0" eaLnBrk="1" latinLnBrk="0" hangingPunct="1">
        <a:defRPr sz="1400" kern="1200">
          <a:solidFill>
            <a:schemeClr val="tx1"/>
          </a:solidFill>
          <a:latin typeface="+mn-lt"/>
          <a:ea typeface="+mn-ea"/>
          <a:cs typeface="+mn-cs"/>
        </a:defRPr>
      </a:lvl3pPr>
      <a:lvl4pPr marL="1028318" algn="l" defTabSz="685545" rtl="0" eaLnBrk="1" latinLnBrk="0" hangingPunct="1">
        <a:defRPr sz="1400" kern="1200">
          <a:solidFill>
            <a:schemeClr val="tx1"/>
          </a:solidFill>
          <a:latin typeface="+mn-lt"/>
          <a:ea typeface="+mn-ea"/>
          <a:cs typeface="+mn-cs"/>
        </a:defRPr>
      </a:lvl4pPr>
      <a:lvl5pPr marL="1371090" algn="l" defTabSz="685545" rtl="0" eaLnBrk="1" latinLnBrk="0" hangingPunct="1">
        <a:defRPr sz="1400" kern="1200">
          <a:solidFill>
            <a:schemeClr val="tx1"/>
          </a:solidFill>
          <a:latin typeface="+mn-lt"/>
          <a:ea typeface="+mn-ea"/>
          <a:cs typeface="+mn-cs"/>
        </a:defRPr>
      </a:lvl5pPr>
      <a:lvl6pPr marL="1713869" algn="l" defTabSz="685545" rtl="0" eaLnBrk="1" latinLnBrk="0" hangingPunct="1">
        <a:defRPr sz="1400" kern="1200">
          <a:solidFill>
            <a:schemeClr val="tx1"/>
          </a:solidFill>
          <a:latin typeface="+mn-lt"/>
          <a:ea typeface="+mn-ea"/>
          <a:cs typeface="+mn-cs"/>
        </a:defRPr>
      </a:lvl6pPr>
      <a:lvl7pPr marL="2056634" algn="l" defTabSz="685545" rtl="0" eaLnBrk="1" latinLnBrk="0" hangingPunct="1">
        <a:defRPr sz="1400" kern="1200">
          <a:solidFill>
            <a:schemeClr val="tx1"/>
          </a:solidFill>
          <a:latin typeface="+mn-lt"/>
          <a:ea typeface="+mn-ea"/>
          <a:cs typeface="+mn-cs"/>
        </a:defRPr>
      </a:lvl7pPr>
      <a:lvl8pPr marL="2399400" algn="l" defTabSz="685545" rtl="0" eaLnBrk="1" latinLnBrk="0" hangingPunct="1">
        <a:defRPr sz="1400" kern="1200">
          <a:solidFill>
            <a:schemeClr val="tx1"/>
          </a:solidFill>
          <a:latin typeface="+mn-lt"/>
          <a:ea typeface="+mn-ea"/>
          <a:cs typeface="+mn-cs"/>
        </a:defRPr>
      </a:lvl8pPr>
      <a:lvl9pPr marL="2742167" algn="l" defTabSz="685545"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6" tIns="45713" rIns="91426" bIns="4571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26" tIns="45713" rIns="91426" bIns="457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26" tIns="45713" rIns="91426" bIns="45713" rtlCol="0" anchor="ctr"/>
          <a:lstStyle>
            <a:lvl1pPr algn="l">
              <a:defRPr sz="1200">
                <a:solidFill>
                  <a:schemeClr val="tx1">
                    <a:tint val="75000"/>
                  </a:schemeClr>
                </a:solidFill>
              </a:defRPr>
            </a:lvl1pPr>
          </a:lstStyle>
          <a:p>
            <a:pPr defTabSz="914243"/>
            <a:fld id="{BC6A3534-4801-4F48-8CE1-0B7AFBE4DB24}" type="datetime1">
              <a:rPr lang="en-GB" smtClean="0">
                <a:solidFill>
                  <a:prstClr val="black">
                    <a:tint val="75000"/>
                  </a:prstClr>
                </a:solidFill>
                <a:latin typeface="Calibri"/>
              </a:rPr>
              <a:pPr defTabSz="914243"/>
              <a:t>11/02/2020</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26" tIns="45713" rIns="91426" bIns="45713" rtlCol="0" anchor="ctr"/>
          <a:lstStyle>
            <a:lvl1pPr algn="ctr">
              <a:defRPr sz="1200">
                <a:solidFill>
                  <a:schemeClr val="tx1">
                    <a:tint val="75000"/>
                  </a:schemeClr>
                </a:solidFill>
              </a:defRPr>
            </a:lvl1pPr>
          </a:lstStyle>
          <a:p>
            <a:pPr defTabSz="914243"/>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26" tIns="45713" rIns="91426" bIns="45713" rtlCol="0" anchor="ctr"/>
          <a:lstStyle>
            <a:lvl1pPr algn="r">
              <a:defRPr sz="1200">
                <a:solidFill>
                  <a:schemeClr val="tx1">
                    <a:tint val="75000"/>
                  </a:schemeClr>
                </a:solidFill>
              </a:defRPr>
            </a:lvl1pPr>
          </a:lstStyle>
          <a:p>
            <a:pPr defTabSz="914243"/>
            <a:fld id="{BCF64411-6CB5-43CE-9E22-66B9BD54A0C5}" type="slidenum">
              <a:rPr lang="en-GB" smtClean="0">
                <a:solidFill>
                  <a:prstClr val="black">
                    <a:tint val="75000"/>
                  </a:prstClr>
                </a:solidFill>
                <a:latin typeface="Calibri"/>
              </a:rPr>
              <a:pPr defTabSz="914243"/>
              <a:t>‹#›</a:t>
            </a:fld>
            <a:endParaRPr lang="en-GB">
              <a:solidFill>
                <a:prstClr val="black">
                  <a:tint val="75000"/>
                </a:prstClr>
              </a:solidFill>
              <a:latin typeface="Calibri"/>
            </a:endParaRPr>
          </a:p>
        </p:txBody>
      </p:sp>
      <p:pic>
        <p:nvPicPr>
          <p:cNvPr id="4098"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24335" y="4813268"/>
            <a:ext cx="1368659" cy="2067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413019"/>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Lst>
  <p:hf sldNum="0" hdr="0" ftr="0" dt="0"/>
  <p:txStyles>
    <p:titleStyle>
      <a:lvl1pPr algn="ctr" defTabSz="914243" rtl="0" eaLnBrk="1" latinLnBrk="0" hangingPunct="1">
        <a:spcBef>
          <a:spcPct val="0"/>
        </a:spcBef>
        <a:buNone/>
        <a:defRPr sz="4400" kern="1200">
          <a:solidFill>
            <a:schemeClr val="tx1"/>
          </a:solidFill>
          <a:latin typeface="+mj-lt"/>
          <a:ea typeface="+mj-ea"/>
          <a:cs typeface="+mj-cs"/>
        </a:defRPr>
      </a:lvl1pPr>
    </p:titleStyle>
    <p:bodyStyle>
      <a:lvl1pPr marL="342839" indent="-342839" algn="l" defTabSz="91424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23" indent="-285701" algn="l" defTabSz="91424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01" indent="-228558" algn="l" defTabSz="91424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20"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42"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59"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82"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02"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21"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43" rtl="0" eaLnBrk="1" latinLnBrk="0" hangingPunct="1">
        <a:defRPr sz="1800" kern="1200">
          <a:solidFill>
            <a:schemeClr val="tx1"/>
          </a:solidFill>
          <a:latin typeface="+mn-lt"/>
          <a:ea typeface="+mn-ea"/>
          <a:cs typeface="+mn-cs"/>
        </a:defRPr>
      </a:lvl1pPr>
      <a:lvl2pPr marL="457118" algn="l" defTabSz="914243" rtl="0" eaLnBrk="1" latinLnBrk="0" hangingPunct="1">
        <a:defRPr sz="1800" kern="1200">
          <a:solidFill>
            <a:schemeClr val="tx1"/>
          </a:solidFill>
          <a:latin typeface="+mn-lt"/>
          <a:ea typeface="+mn-ea"/>
          <a:cs typeface="+mn-cs"/>
        </a:defRPr>
      </a:lvl2pPr>
      <a:lvl3pPr marL="914243" algn="l" defTabSz="914243" rtl="0" eaLnBrk="1" latinLnBrk="0" hangingPunct="1">
        <a:defRPr sz="1800" kern="1200">
          <a:solidFill>
            <a:schemeClr val="tx1"/>
          </a:solidFill>
          <a:latin typeface="+mn-lt"/>
          <a:ea typeface="+mn-ea"/>
          <a:cs typeface="+mn-cs"/>
        </a:defRPr>
      </a:lvl3pPr>
      <a:lvl4pPr marL="1371362" algn="l" defTabSz="914243" rtl="0" eaLnBrk="1" latinLnBrk="0" hangingPunct="1">
        <a:defRPr sz="1800" kern="1200">
          <a:solidFill>
            <a:schemeClr val="tx1"/>
          </a:solidFill>
          <a:latin typeface="+mn-lt"/>
          <a:ea typeface="+mn-ea"/>
          <a:cs typeface="+mn-cs"/>
        </a:defRPr>
      </a:lvl4pPr>
      <a:lvl5pPr marL="1828484" algn="l" defTabSz="914243" rtl="0" eaLnBrk="1" latinLnBrk="0" hangingPunct="1">
        <a:defRPr sz="1800" kern="1200">
          <a:solidFill>
            <a:schemeClr val="tx1"/>
          </a:solidFill>
          <a:latin typeface="+mn-lt"/>
          <a:ea typeface="+mn-ea"/>
          <a:cs typeface="+mn-cs"/>
        </a:defRPr>
      </a:lvl5pPr>
      <a:lvl6pPr marL="2285601" algn="l" defTabSz="914243" rtl="0" eaLnBrk="1" latinLnBrk="0" hangingPunct="1">
        <a:defRPr sz="1800" kern="1200">
          <a:solidFill>
            <a:schemeClr val="tx1"/>
          </a:solidFill>
          <a:latin typeface="+mn-lt"/>
          <a:ea typeface="+mn-ea"/>
          <a:cs typeface="+mn-cs"/>
        </a:defRPr>
      </a:lvl6pPr>
      <a:lvl7pPr marL="2742719" algn="l" defTabSz="914243" rtl="0" eaLnBrk="1" latinLnBrk="0" hangingPunct="1">
        <a:defRPr sz="1800" kern="1200">
          <a:solidFill>
            <a:schemeClr val="tx1"/>
          </a:solidFill>
          <a:latin typeface="+mn-lt"/>
          <a:ea typeface="+mn-ea"/>
          <a:cs typeface="+mn-cs"/>
        </a:defRPr>
      </a:lvl7pPr>
      <a:lvl8pPr marL="3199840" algn="l" defTabSz="914243" rtl="0" eaLnBrk="1" latinLnBrk="0" hangingPunct="1">
        <a:defRPr sz="1800" kern="1200">
          <a:solidFill>
            <a:schemeClr val="tx1"/>
          </a:solidFill>
          <a:latin typeface="+mn-lt"/>
          <a:ea typeface="+mn-ea"/>
          <a:cs typeface="+mn-cs"/>
        </a:defRPr>
      </a:lvl8pPr>
      <a:lvl9pPr marL="3656960" algn="l" defTabSz="91424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6" tIns="45713" rIns="91426" bIns="4571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26" tIns="45713" rIns="91426" bIns="457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26" tIns="45713" rIns="91426" bIns="45713" rtlCol="0" anchor="ctr"/>
          <a:lstStyle>
            <a:lvl1pPr algn="l">
              <a:defRPr sz="1200">
                <a:solidFill>
                  <a:schemeClr val="tx1">
                    <a:tint val="75000"/>
                  </a:schemeClr>
                </a:solidFill>
              </a:defRPr>
            </a:lvl1pPr>
          </a:lstStyle>
          <a:p>
            <a:pPr defTabSz="914243"/>
            <a:fld id="{199A3BCD-7C74-2349-8B0C-93E2318018FE}" type="datetime1">
              <a:rPr lang="en-GB" smtClean="0">
                <a:solidFill>
                  <a:prstClr val="black">
                    <a:tint val="75000"/>
                  </a:prstClr>
                </a:solidFill>
                <a:latin typeface="Calibri"/>
              </a:rPr>
              <a:pPr defTabSz="914243"/>
              <a:t>11/02/2020</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26" tIns="45713" rIns="91426" bIns="45713" rtlCol="0" anchor="ctr"/>
          <a:lstStyle>
            <a:lvl1pPr algn="ctr">
              <a:defRPr sz="1200">
                <a:solidFill>
                  <a:schemeClr val="tx1">
                    <a:tint val="75000"/>
                  </a:schemeClr>
                </a:solidFill>
              </a:defRPr>
            </a:lvl1pPr>
          </a:lstStyle>
          <a:p>
            <a:pPr defTabSz="914243"/>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26" tIns="45713" rIns="91426" bIns="45713" rtlCol="0" anchor="ctr"/>
          <a:lstStyle>
            <a:lvl1pPr algn="r">
              <a:defRPr sz="1200">
                <a:solidFill>
                  <a:schemeClr val="tx1">
                    <a:tint val="75000"/>
                  </a:schemeClr>
                </a:solidFill>
              </a:defRPr>
            </a:lvl1pPr>
          </a:lstStyle>
          <a:p>
            <a:pPr defTabSz="914243"/>
            <a:fld id="{BCF64411-6CB5-43CE-9E22-66B9BD54A0C5}" type="slidenum">
              <a:rPr lang="en-GB" smtClean="0">
                <a:solidFill>
                  <a:prstClr val="black">
                    <a:tint val="75000"/>
                  </a:prstClr>
                </a:solidFill>
                <a:latin typeface="Calibri"/>
              </a:rPr>
              <a:pPr defTabSz="914243"/>
              <a:t>‹#›</a:t>
            </a:fld>
            <a:endParaRPr lang="en-GB">
              <a:solidFill>
                <a:prstClr val="black">
                  <a:tint val="75000"/>
                </a:prstClr>
              </a:solidFill>
              <a:latin typeface="Calibri"/>
            </a:endParaRPr>
          </a:p>
        </p:txBody>
      </p:sp>
      <p:pic>
        <p:nvPicPr>
          <p:cNvPr id="409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24335" y="4813268"/>
            <a:ext cx="1368659" cy="2067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378946"/>
      </p:ext>
    </p:extLst>
  </p:cSld>
  <p:clrMap bg1="lt1" tx1="dk1" bg2="lt2" tx2="dk2" accent1="accent1" accent2="accent2" accent3="accent3" accent4="accent4" accent5="accent5" accent6="accent6" hlink="hlink" folHlink="folHlink"/>
  <p:sldLayoutIdLst>
    <p:sldLayoutId id="2147483968" r:id="rId1"/>
  </p:sldLayoutIdLst>
  <p:hf sldNum="0" hdr="0" ftr="0" dt="0"/>
  <p:txStyles>
    <p:titleStyle>
      <a:lvl1pPr algn="ctr" defTabSz="914243" rtl="0" eaLnBrk="1" latinLnBrk="0" hangingPunct="1">
        <a:spcBef>
          <a:spcPct val="0"/>
        </a:spcBef>
        <a:buNone/>
        <a:defRPr sz="4400" kern="1200">
          <a:solidFill>
            <a:schemeClr val="tx1"/>
          </a:solidFill>
          <a:latin typeface="+mj-lt"/>
          <a:ea typeface="+mj-ea"/>
          <a:cs typeface="+mj-cs"/>
        </a:defRPr>
      </a:lvl1pPr>
    </p:titleStyle>
    <p:bodyStyle>
      <a:lvl1pPr marL="342839" indent="-342839" algn="l" defTabSz="91424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23" indent="-285701" algn="l" defTabSz="91424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01" indent="-228558" algn="l" defTabSz="91424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20"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42"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59"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82"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02"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21" indent="-228558" algn="l" defTabSz="91424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43" rtl="0" eaLnBrk="1" latinLnBrk="0" hangingPunct="1">
        <a:defRPr sz="1800" kern="1200">
          <a:solidFill>
            <a:schemeClr val="tx1"/>
          </a:solidFill>
          <a:latin typeface="+mn-lt"/>
          <a:ea typeface="+mn-ea"/>
          <a:cs typeface="+mn-cs"/>
        </a:defRPr>
      </a:lvl1pPr>
      <a:lvl2pPr marL="457118" algn="l" defTabSz="914243" rtl="0" eaLnBrk="1" latinLnBrk="0" hangingPunct="1">
        <a:defRPr sz="1800" kern="1200">
          <a:solidFill>
            <a:schemeClr val="tx1"/>
          </a:solidFill>
          <a:latin typeface="+mn-lt"/>
          <a:ea typeface="+mn-ea"/>
          <a:cs typeface="+mn-cs"/>
        </a:defRPr>
      </a:lvl2pPr>
      <a:lvl3pPr marL="914243" algn="l" defTabSz="914243" rtl="0" eaLnBrk="1" latinLnBrk="0" hangingPunct="1">
        <a:defRPr sz="1800" kern="1200">
          <a:solidFill>
            <a:schemeClr val="tx1"/>
          </a:solidFill>
          <a:latin typeface="+mn-lt"/>
          <a:ea typeface="+mn-ea"/>
          <a:cs typeface="+mn-cs"/>
        </a:defRPr>
      </a:lvl3pPr>
      <a:lvl4pPr marL="1371362" algn="l" defTabSz="914243" rtl="0" eaLnBrk="1" latinLnBrk="0" hangingPunct="1">
        <a:defRPr sz="1800" kern="1200">
          <a:solidFill>
            <a:schemeClr val="tx1"/>
          </a:solidFill>
          <a:latin typeface="+mn-lt"/>
          <a:ea typeface="+mn-ea"/>
          <a:cs typeface="+mn-cs"/>
        </a:defRPr>
      </a:lvl4pPr>
      <a:lvl5pPr marL="1828484" algn="l" defTabSz="914243" rtl="0" eaLnBrk="1" latinLnBrk="0" hangingPunct="1">
        <a:defRPr sz="1800" kern="1200">
          <a:solidFill>
            <a:schemeClr val="tx1"/>
          </a:solidFill>
          <a:latin typeface="+mn-lt"/>
          <a:ea typeface="+mn-ea"/>
          <a:cs typeface="+mn-cs"/>
        </a:defRPr>
      </a:lvl5pPr>
      <a:lvl6pPr marL="2285601" algn="l" defTabSz="914243" rtl="0" eaLnBrk="1" latinLnBrk="0" hangingPunct="1">
        <a:defRPr sz="1800" kern="1200">
          <a:solidFill>
            <a:schemeClr val="tx1"/>
          </a:solidFill>
          <a:latin typeface="+mn-lt"/>
          <a:ea typeface="+mn-ea"/>
          <a:cs typeface="+mn-cs"/>
        </a:defRPr>
      </a:lvl6pPr>
      <a:lvl7pPr marL="2742719" algn="l" defTabSz="914243" rtl="0" eaLnBrk="1" latinLnBrk="0" hangingPunct="1">
        <a:defRPr sz="1800" kern="1200">
          <a:solidFill>
            <a:schemeClr val="tx1"/>
          </a:solidFill>
          <a:latin typeface="+mn-lt"/>
          <a:ea typeface="+mn-ea"/>
          <a:cs typeface="+mn-cs"/>
        </a:defRPr>
      </a:lvl7pPr>
      <a:lvl8pPr marL="3199840" algn="l" defTabSz="914243" rtl="0" eaLnBrk="1" latinLnBrk="0" hangingPunct="1">
        <a:defRPr sz="1800" kern="1200">
          <a:solidFill>
            <a:schemeClr val="tx1"/>
          </a:solidFill>
          <a:latin typeface="+mn-lt"/>
          <a:ea typeface="+mn-ea"/>
          <a:cs typeface="+mn-cs"/>
        </a:defRPr>
      </a:lvl8pPr>
      <a:lvl9pPr marL="3656960" algn="l" defTabSz="91424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14.png"/><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4.png"/><Relationship Id="rId1" Type="http://schemas.openxmlformats.org/officeDocument/2006/relationships/slideLayout" Target="../slideLayouts/slideLayout35.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4.png"/><Relationship Id="rId1" Type="http://schemas.openxmlformats.org/officeDocument/2006/relationships/slideLayout" Target="../slideLayouts/slideLayout35.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1203598"/>
            <a:ext cx="8496944" cy="1861716"/>
          </a:xfrm>
        </p:spPr>
        <p:txBody>
          <a:bodyPr>
            <a:normAutofit/>
          </a:bodyPr>
          <a:lstStyle/>
          <a:p>
            <a:r>
              <a:rPr lang="en-GB" dirty="0"/>
              <a:t>Julie Hill</a:t>
            </a:r>
            <a:br>
              <a:rPr lang="en-GB" dirty="0"/>
            </a:br>
            <a:r>
              <a:rPr lang="en-GB" dirty="0"/>
              <a:t>Chair, WRAP</a:t>
            </a:r>
          </a:p>
        </p:txBody>
      </p:sp>
    </p:spTree>
    <p:extLst>
      <p:ext uri="{BB962C8B-B14F-4D97-AF65-F5344CB8AC3E}">
        <p14:creationId xmlns:p14="http://schemas.microsoft.com/office/powerpoint/2010/main" val="1812872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can be achieved with re-use compared to recycling </a:t>
            </a:r>
          </a:p>
        </p:txBody>
      </p:sp>
      <p:sp>
        <p:nvSpPr>
          <p:cNvPr id="3" name="Content Placeholder 2"/>
          <p:cNvSpPr>
            <a:spLocks noGrp="1"/>
          </p:cNvSpPr>
          <p:nvPr>
            <p:ph idx="1"/>
          </p:nvPr>
        </p:nvSpPr>
        <p:spPr>
          <a:xfrm>
            <a:off x="490446" y="1380208"/>
            <a:ext cx="8229600" cy="3394472"/>
          </a:xfrm>
        </p:spPr>
        <p:txBody>
          <a:bodyPr>
            <a:normAutofit/>
          </a:bodyPr>
          <a:lstStyle/>
          <a:p>
            <a:pPr marL="0" indent="0">
              <a:buNone/>
            </a:pPr>
            <a:r>
              <a:rPr lang="en-US" sz="2000" dirty="0"/>
              <a:t>Greenhouse gases saving per </a:t>
            </a:r>
            <a:r>
              <a:rPr lang="en-US" sz="2000" dirty="0" err="1"/>
              <a:t>tonne</a:t>
            </a:r>
            <a:r>
              <a:rPr lang="en-US" sz="2000" dirty="0"/>
              <a:t> electricals reused, vs the saving per </a:t>
            </a:r>
            <a:r>
              <a:rPr lang="en-US" sz="2000" dirty="0" err="1"/>
              <a:t>tonne</a:t>
            </a:r>
            <a:r>
              <a:rPr lang="en-US" sz="2000" dirty="0"/>
              <a:t> recycled.</a:t>
            </a:r>
            <a:endParaRPr lang="en-GB" sz="2000" dirty="0"/>
          </a:p>
        </p:txBody>
      </p:sp>
      <p:pic>
        <p:nvPicPr>
          <p:cNvPr id="4" name="Picture 3">
            <a:extLst>
              <a:ext uri="{FF2B5EF4-FFF2-40B4-BE49-F238E27FC236}">
                <a16:creationId xmlns="" xmlns:a16="http://schemas.microsoft.com/office/drawing/2014/main" id="{EA8DDA32-9A93-4395-B959-0C6A3F90F855}"/>
              </a:ext>
            </a:extLst>
          </p:cNvPr>
          <p:cNvPicPr>
            <a:picLocks noChangeAspect="1"/>
          </p:cNvPicPr>
          <p:nvPr/>
        </p:nvPicPr>
        <p:blipFill>
          <a:blip r:embed="rId3"/>
          <a:stretch>
            <a:fillRect/>
          </a:stretch>
        </p:blipFill>
        <p:spPr>
          <a:xfrm>
            <a:off x="1763688" y="1851670"/>
            <a:ext cx="5868144" cy="2451546"/>
          </a:xfrm>
          <a:prstGeom prst="rect">
            <a:avLst/>
          </a:prstGeom>
        </p:spPr>
      </p:pic>
      <p:pic>
        <p:nvPicPr>
          <p:cNvPr id="5" name="Picture 4" descr="WRAP logo">
            <a:extLst>
              <a:ext uri="{FF2B5EF4-FFF2-40B4-BE49-F238E27FC236}">
                <a16:creationId xmlns="" xmlns:a16="http://schemas.microsoft.com/office/drawing/2014/main" id="{3345997F-374A-4D36-85C4-F8C34093C1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1" y="4594630"/>
            <a:ext cx="1152128" cy="510533"/>
          </a:xfrm>
          <a:prstGeom prst="rect">
            <a:avLst/>
          </a:prstGeom>
        </p:spPr>
      </p:pic>
      <p:sp>
        <p:nvSpPr>
          <p:cNvPr id="6" name="TextBox 5">
            <a:extLst>
              <a:ext uri="{FF2B5EF4-FFF2-40B4-BE49-F238E27FC236}">
                <a16:creationId xmlns="" xmlns:a16="http://schemas.microsoft.com/office/drawing/2014/main" id="{7CB90EFE-E69D-4F56-B031-F2C0B7C42313}"/>
              </a:ext>
            </a:extLst>
          </p:cNvPr>
          <p:cNvSpPr txBox="1"/>
          <p:nvPr/>
        </p:nvSpPr>
        <p:spPr>
          <a:xfrm>
            <a:off x="2987824" y="4292740"/>
            <a:ext cx="818622" cy="369332"/>
          </a:xfrm>
          <a:prstGeom prst="rect">
            <a:avLst/>
          </a:prstGeom>
          <a:noFill/>
        </p:spPr>
        <p:txBody>
          <a:bodyPr wrap="none" lIns="91426" tIns="45713" rIns="91426" bIns="45713" rtlCol="0">
            <a:spAutoFit/>
          </a:bodyPr>
          <a:lstStyle/>
          <a:p>
            <a:pPr defTabSz="914243"/>
            <a:r>
              <a:rPr lang="en-GB" dirty="0">
                <a:solidFill>
                  <a:prstClr val="black"/>
                </a:solidFill>
                <a:latin typeface="Calibri"/>
              </a:rPr>
              <a:t>Re-use</a:t>
            </a:r>
          </a:p>
        </p:txBody>
      </p:sp>
      <p:sp>
        <p:nvSpPr>
          <p:cNvPr id="7" name="TextBox 6">
            <a:extLst>
              <a:ext uri="{FF2B5EF4-FFF2-40B4-BE49-F238E27FC236}">
                <a16:creationId xmlns="" xmlns:a16="http://schemas.microsoft.com/office/drawing/2014/main" id="{5E6F5BCF-A9B3-4DA1-85E8-C257EC3C51D9}"/>
              </a:ext>
            </a:extLst>
          </p:cNvPr>
          <p:cNvSpPr txBox="1"/>
          <p:nvPr/>
        </p:nvSpPr>
        <p:spPr>
          <a:xfrm>
            <a:off x="5724135" y="4303216"/>
            <a:ext cx="1054519" cy="369332"/>
          </a:xfrm>
          <a:prstGeom prst="rect">
            <a:avLst/>
          </a:prstGeom>
          <a:noFill/>
        </p:spPr>
        <p:txBody>
          <a:bodyPr wrap="none" lIns="91426" tIns="45713" rIns="91426" bIns="45713" rtlCol="0">
            <a:spAutoFit/>
          </a:bodyPr>
          <a:lstStyle/>
          <a:p>
            <a:pPr defTabSz="914243"/>
            <a:r>
              <a:rPr lang="en-GB" dirty="0">
                <a:solidFill>
                  <a:prstClr val="black"/>
                </a:solidFill>
                <a:latin typeface="Calibri"/>
              </a:rPr>
              <a:t>Recycling</a:t>
            </a:r>
          </a:p>
        </p:txBody>
      </p:sp>
    </p:spTree>
    <p:extLst>
      <p:ext uri="{BB962C8B-B14F-4D97-AF65-F5344CB8AC3E}">
        <p14:creationId xmlns:p14="http://schemas.microsoft.com/office/powerpoint/2010/main" val="2929942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And so much better not to waste...</a:t>
            </a:r>
            <a:endParaRPr lang="en-US" dirty="0"/>
          </a:p>
        </p:txBody>
      </p:sp>
      <p:sp>
        <p:nvSpPr>
          <p:cNvPr id="3" name="Content Placeholder 2"/>
          <p:cNvSpPr>
            <a:spLocks noGrp="1"/>
          </p:cNvSpPr>
          <p:nvPr>
            <p:ph idx="1"/>
          </p:nvPr>
        </p:nvSpPr>
        <p:spPr/>
        <p:txBody>
          <a:bodyPr/>
          <a:lstStyle/>
          <a:p>
            <a:pPr marL="0" indent="0">
              <a:buNone/>
            </a:pPr>
            <a:r>
              <a:rPr lang="en-GB" dirty="0" smtClean="0"/>
              <a:t>Achieving the global goal of halving </a:t>
            </a:r>
            <a:r>
              <a:rPr lang="en-GB" b="1" dirty="0" smtClean="0"/>
              <a:t>food waste </a:t>
            </a:r>
            <a:r>
              <a:rPr lang="en-GB" dirty="0" smtClean="0"/>
              <a:t>by 2030 could save 6 </a:t>
            </a:r>
            <a:r>
              <a:rPr lang="en-GB" dirty="0"/>
              <a:t>million tonnes of CO</a:t>
            </a:r>
            <a:r>
              <a:rPr lang="en-GB" baseline="-25000" dirty="0"/>
              <a:t>2</a:t>
            </a:r>
            <a:r>
              <a:rPr lang="en-GB" dirty="0"/>
              <a:t> equivalent per year </a:t>
            </a:r>
            <a:r>
              <a:rPr lang="en-GB" dirty="0" smtClean="0"/>
              <a:t>in the UK - </a:t>
            </a:r>
            <a:r>
              <a:rPr lang="en-GB" b="1" dirty="0" smtClean="0"/>
              <a:t>15% of aviation emissions.</a:t>
            </a:r>
          </a:p>
          <a:p>
            <a:pPr marL="0" indent="0">
              <a:buNone/>
            </a:pPr>
            <a:endParaRPr lang="en-GB" b="1" dirty="0" smtClean="0"/>
          </a:p>
          <a:p>
            <a:pPr marL="0" indent="0">
              <a:buNone/>
            </a:pPr>
            <a:endParaRPr lang="en-GB" b="1" dirty="0"/>
          </a:p>
          <a:p>
            <a:pPr marL="0" indent="0">
              <a:buNone/>
            </a:pPr>
            <a:endParaRPr lang="en-GB" b="1" dirty="0"/>
          </a:p>
          <a:p>
            <a:pPr marL="0" indent="0">
              <a:buNone/>
            </a:pPr>
            <a:endParaRPr lang="en-US" dirty="0"/>
          </a:p>
        </p:txBody>
      </p:sp>
    </p:spTree>
    <p:extLst>
      <p:ext uri="{BB962C8B-B14F-4D97-AF65-F5344CB8AC3E}">
        <p14:creationId xmlns:p14="http://schemas.microsoft.com/office/powerpoint/2010/main" val="3217235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51470"/>
            <a:ext cx="8856984" cy="857250"/>
          </a:xfrm>
        </p:spPr>
        <p:txBody>
          <a:bodyPr>
            <a:normAutofit fontScale="90000"/>
          </a:bodyPr>
          <a:lstStyle/>
          <a:p>
            <a:r>
              <a:rPr lang="en-GB" dirty="0"/>
              <a:t>Downsides of thermal Energy from Waste</a:t>
            </a:r>
          </a:p>
        </p:txBody>
      </p:sp>
      <p:sp>
        <p:nvSpPr>
          <p:cNvPr id="3" name="Content Placeholder 2"/>
          <p:cNvSpPr>
            <a:spLocks noGrp="1"/>
          </p:cNvSpPr>
          <p:nvPr>
            <p:ph idx="1"/>
          </p:nvPr>
        </p:nvSpPr>
        <p:spPr>
          <a:xfrm>
            <a:off x="323528" y="1059582"/>
            <a:ext cx="8424936" cy="3672408"/>
          </a:xfrm>
        </p:spPr>
        <p:txBody>
          <a:bodyPr>
            <a:normAutofit fontScale="92500" lnSpcReduction="10000"/>
          </a:bodyPr>
          <a:lstStyle/>
          <a:p>
            <a:r>
              <a:rPr lang="en-US" sz="2400" dirty="0"/>
              <a:t>Saves </a:t>
            </a:r>
            <a:r>
              <a:rPr lang="en-US" sz="2400" b="1" dirty="0"/>
              <a:t>less energy</a:t>
            </a:r>
            <a:r>
              <a:rPr lang="en-US" sz="2400" dirty="0"/>
              <a:t> overall than re-use or recycling.</a:t>
            </a:r>
          </a:p>
          <a:p>
            <a:r>
              <a:rPr lang="en-US" sz="2400" b="1" dirty="0"/>
              <a:t>Loses</a:t>
            </a:r>
            <a:r>
              <a:rPr lang="en-US" sz="2400" dirty="0"/>
              <a:t> potentially valuable materials </a:t>
            </a:r>
            <a:r>
              <a:rPr lang="mr-IN" sz="2400" dirty="0"/>
              <a:t>–</a:t>
            </a:r>
            <a:r>
              <a:rPr lang="en-US" sz="2400" dirty="0"/>
              <a:t> ones that are not currently practical or economic to recycle.</a:t>
            </a:r>
          </a:p>
          <a:p>
            <a:r>
              <a:rPr lang="en-US" sz="2400" dirty="0"/>
              <a:t>People don’t like living near the plants.</a:t>
            </a:r>
          </a:p>
          <a:p>
            <a:r>
              <a:rPr lang="en-US" sz="2400" dirty="0"/>
              <a:t>There are </a:t>
            </a:r>
            <a:r>
              <a:rPr lang="en-US" sz="2400" b="1" dirty="0"/>
              <a:t>more efficient ways</a:t>
            </a:r>
            <a:r>
              <a:rPr lang="en-US" sz="2400" dirty="0"/>
              <a:t> to generate heat and electricity.</a:t>
            </a:r>
          </a:p>
          <a:p>
            <a:pPr marL="0" indent="0">
              <a:buNone/>
            </a:pPr>
            <a:r>
              <a:rPr lang="en-US" sz="2400" dirty="0"/>
              <a:t>However:</a:t>
            </a:r>
          </a:p>
          <a:p>
            <a:r>
              <a:rPr lang="en-US" sz="2400" dirty="0"/>
              <a:t>It may be the only way to recover any value from some mixed, messy wastes that are hard to recycle.</a:t>
            </a:r>
          </a:p>
          <a:p>
            <a:r>
              <a:rPr lang="en-US" sz="2400" dirty="0"/>
              <a:t>And the only way to avoid landfill while we get better at reducing/</a:t>
            </a:r>
            <a:br>
              <a:rPr lang="en-US" sz="2400" dirty="0"/>
            </a:br>
            <a:r>
              <a:rPr lang="en-US" sz="2400" dirty="0"/>
              <a:t>re-using/recycling.</a:t>
            </a:r>
            <a:endParaRPr lang="en-GB" dirty="0"/>
          </a:p>
        </p:txBody>
      </p:sp>
    </p:spTree>
    <p:extLst>
      <p:ext uri="{BB962C8B-B14F-4D97-AF65-F5344CB8AC3E}">
        <p14:creationId xmlns:p14="http://schemas.microsoft.com/office/powerpoint/2010/main" val="2238106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D9072FD0-B49F-4195-A50A-CB6E274B7C76}"/>
              </a:ext>
            </a:extLst>
          </p:cNvPr>
          <p:cNvSpPr txBox="1">
            <a:spLocks/>
          </p:cNvSpPr>
          <p:nvPr/>
        </p:nvSpPr>
        <p:spPr>
          <a:xfrm>
            <a:off x="457200" y="-13692"/>
            <a:ext cx="8229600" cy="857250"/>
          </a:xfrm>
          <a:prstGeom prst="rect">
            <a:avLst/>
          </a:prstGeom>
        </p:spPr>
        <p:txBody>
          <a:bodyPr vert="horz" lIns="91426" tIns="45713" rIns="91426" bIns="45713"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a:solidFill>
                  <a:prstClr val="black"/>
                </a:solidFill>
                <a:latin typeface="Calibri"/>
              </a:rPr>
              <a:t>Summary pros and cons of approaches</a:t>
            </a:r>
          </a:p>
        </p:txBody>
      </p:sp>
      <p:graphicFrame>
        <p:nvGraphicFramePr>
          <p:cNvPr id="5" name="Table 5">
            <a:extLst>
              <a:ext uri="{FF2B5EF4-FFF2-40B4-BE49-F238E27FC236}">
                <a16:creationId xmlns="" xmlns:a16="http://schemas.microsoft.com/office/drawing/2014/main" id="{52B65EDE-7B85-4D26-8B71-E5A6D52F3829}"/>
              </a:ext>
            </a:extLst>
          </p:cNvPr>
          <p:cNvGraphicFramePr>
            <a:graphicFrameLocks noGrp="1"/>
          </p:cNvGraphicFramePr>
          <p:nvPr>
            <p:extLst>
              <p:ext uri="{D42A27DB-BD31-4B8C-83A1-F6EECF244321}">
                <p14:modId xmlns:p14="http://schemas.microsoft.com/office/powerpoint/2010/main" val="3918320745"/>
              </p:ext>
            </p:extLst>
          </p:nvPr>
        </p:nvGraphicFramePr>
        <p:xfrm>
          <a:off x="971600" y="699550"/>
          <a:ext cx="7488834" cy="4253317"/>
        </p:xfrm>
        <a:graphic>
          <a:graphicData uri="http://schemas.openxmlformats.org/drawingml/2006/table">
            <a:tbl>
              <a:tblPr firstRow="1" bandRow="1">
                <a:tableStyleId>{5940675A-B579-460E-94D1-54222C63F5DA}</a:tableStyleId>
              </a:tblPr>
              <a:tblGrid>
                <a:gridCol w="1749727">
                  <a:extLst>
                    <a:ext uri="{9D8B030D-6E8A-4147-A177-3AD203B41FA5}">
                      <a16:colId xmlns="" xmlns:a16="http://schemas.microsoft.com/office/drawing/2014/main" val="1882767411"/>
                    </a:ext>
                  </a:extLst>
                </a:gridCol>
                <a:gridCol w="1189815">
                  <a:extLst>
                    <a:ext uri="{9D8B030D-6E8A-4147-A177-3AD203B41FA5}">
                      <a16:colId xmlns="" xmlns:a16="http://schemas.microsoft.com/office/drawing/2014/main" val="67956992"/>
                    </a:ext>
                  </a:extLst>
                </a:gridCol>
                <a:gridCol w="1119825">
                  <a:extLst>
                    <a:ext uri="{9D8B030D-6E8A-4147-A177-3AD203B41FA5}">
                      <a16:colId xmlns="" xmlns:a16="http://schemas.microsoft.com/office/drawing/2014/main" val="2781319686"/>
                    </a:ext>
                  </a:extLst>
                </a:gridCol>
                <a:gridCol w="1259805">
                  <a:extLst>
                    <a:ext uri="{9D8B030D-6E8A-4147-A177-3AD203B41FA5}">
                      <a16:colId xmlns="" xmlns:a16="http://schemas.microsoft.com/office/drawing/2014/main" val="530072396"/>
                    </a:ext>
                  </a:extLst>
                </a:gridCol>
                <a:gridCol w="1039982">
                  <a:extLst>
                    <a:ext uri="{9D8B030D-6E8A-4147-A177-3AD203B41FA5}">
                      <a16:colId xmlns="" xmlns:a16="http://schemas.microsoft.com/office/drawing/2014/main" val="1476380742"/>
                    </a:ext>
                  </a:extLst>
                </a:gridCol>
                <a:gridCol w="1129680">
                  <a:extLst>
                    <a:ext uri="{9D8B030D-6E8A-4147-A177-3AD203B41FA5}">
                      <a16:colId xmlns="" xmlns:a16="http://schemas.microsoft.com/office/drawing/2014/main" val="3570368883"/>
                    </a:ext>
                  </a:extLst>
                </a:gridCol>
              </a:tblGrid>
              <a:tr h="985129">
                <a:tc>
                  <a:txBody>
                    <a:bodyPr/>
                    <a:lstStyle/>
                    <a:p>
                      <a:pPr algn="l"/>
                      <a:endParaRPr lang="en-GB" sz="1600" b="1" dirty="0"/>
                    </a:p>
                  </a:txBody>
                  <a:tcPr marL="57018" marR="57018" marT="28509" marB="2850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Greenhouse </a:t>
                      </a:r>
                      <a:r>
                        <a:rPr lang="en-GB" sz="1400" b="1" dirty="0" smtClean="0"/>
                        <a:t>gases</a:t>
                      </a:r>
                      <a:endParaRPr lang="en-GB" sz="1400" b="1" dirty="0"/>
                    </a:p>
                  </a:txBody>
                  <a:tcPr marL="57018" marR="57018" marT="28509" marB="2850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t>Water</a:t>
                      </a:r>
                      <a:endParaRPr lang="en-GB" sz="1400" b="1" dirty="0"/>
                    </a:p>
                  </a:txBody>
                  <a:tcPr marL="57018" marR="57018" marT="28509" marB="2850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Keeping valuable</a:t>
                      </a:r>
                      <a:r>
                        <a:rPr lang="en-GB" sz="1400" b="1" baseline="0" dirty="0"/>
                        <a:t> materials</a:t>
                      </a:r>
                      <a:endParaRPr lang="en-GB" sz="1400" b="1" dirty="0"/>
                    </a:p>
                  </a:txBody>
                  <a:tcPr marL="57018" marR="57018" marT="28509" marB="28509"/>
                </a:tc>
                <a:tc>
                  <a:txBody>
                    <a:bodyPr/>
                    <a:lstStyle/>
                    <a:p>
                      <a:r>
                        <a:rPr lang="en-GB" sz="1400" b="1" dirty="0"/>
                        <a:t>Local</a:t>
                      </a:r>
                    </a:p>
                    <a:p>
                      <a:r>
                        <a:rPr lang="en-GB" sz="1400" b="1" dirty="0"/>
                        <a:t>impact</a:t>
                      </a:r>
                    </a:p>
                  </a:txBody>
                  <a:tcPr marL="57018" marR="57018" marT="28509" marB="28509"/>
                </a:tc>
                <a:tc>
                  <a:txBody>
                    <a:bodyPr/>
                    <a:lstStyle/>
                    <a:p>
                      <a:r>
                        <a:rPr lang="en-GB" sz="1400" b="1" dirty="0"/>
                        <a:t>Saves money</a:t>
                      </a:r>
                    </a:p>
                  </a:txBody>
                  <a:tcPr marL="57018" marR="57018" marT="28509" marB="28509"/>
                </a:tc>
                <a:extLst>
                  <a:ext uri="{0D108BD9-81ED-4DB2-BD59-A6C34878D82A}">
                    <a16:rowId xmlns="" xmlns:a16="http://schemas.microsoft.com/office/drawing/2014/main" val="127804185"/>
                  </a:ext>
                </a:extLst>
              </a:tr>
              <a:tr h="544698">
                <a:tc>
                  <a:txBody>
                    <a:bodyPr/>
                    <a:lstStyle/>
                    <a:p>
                      <a:r>
                        <a:rPr lang="en-GB" sz="1600" b="1" dirty="0"/>
                        <a:t>Less</a:t>
                      </a:r>
                      <a:r>
                        <a:rPr lang="en-GB" sz="1600" b="1" baseline="0" dirty="0"/>
                        <a:t> </a:t>
                      </a:r>
                      <a:r>
                        <a:rPr lang="en-GB" sz="1600" b="1" baseline="0" dirty="0" smtClean="0"/>
                        <a:t>stuff/less food waste</a:t>
                      </a:r>
                      <a:endParaRPr lang="en-GB" sz="1600" b="1" dirty="0"/>
                    </a:p>
                  </a:txBody>
                  <a:tcPr marL="57018" marR="57018" marT="28509" marB="28509"/>
                </a:tc>
                <a:tc>
                  <a:txBody>
                    <a:bodyPr/>
                    <a:lstStyle/>
                    <a:p>
                      <a:endParaRPr lang="en-GB" sz="1100" dirty="0"/>
                    </a:p>
                  </a:txBody>
                  <a:tcPr marL="57018" marR="57018" marT="28509" marB="28509">
                    <a:solidFill>
                      <a:srgbClr val="00B050"/>
                    </a:solidFill>
                  </a:tcPr>
                </a:tc>
                <a:tc>
                  <a:txBody>
                    <a:bodyPr/>
                    <a:lstStyle/>
                    <a:p>
                      <a:endParaRPr lang="en-GB" sz="1100" dirty="0"/>
                    </a:p>
                  </a:txBody>
                  <a:tcPr marL="57018" marR="57018" marT="28509" marB="28509">
                    <a:solidFill>
                      <a:srgbClr val="00B050"/>
                    </a:solidFill>
                  </a:tcPr>
                </a:tc>
                <a:tc>
                  <a:txBody>
                    <a:bodyPr/>
                    <a:lstStyle/>
                    <a:p>
                      <a:endParaRPr lang="en-GB" sz="1100" dirty="0"/>
                    </a:p>
                  </a:txBody>
                  <a:tcPr marL="57018" marR="57018" marT="28509" marB="28509">
                    <a:solidFill>
                      <a:srgbClr val="00B050"/>
                    </a:solidFill>
                  </a:tcPr>
                </a:tc>
                <a:tc>
                  <a:txBody>
                    <a:bodyPr/>
                    <a:lstStyle/>
                    <a:p>
                      <a:endParaRPr lang="en-GB" sz="1100" dirty="0"/>
                    </a:p>
                  </a:txBody>
                  <a:tcPr marL="57018" marR="57018" marT="28509" marB="28509">
                    <a:solidFill>
                      <a:srgbClr val="00B050"/>
                    </a:solidFill>
                  </a:tcPr>
                </a:tc>
                <a:tc>
                  <a:txBody>
                    <a:bodyPr/>
                    <a:lstStyle/>
                    <a:p>
                      <a:endParaRPr lang="en-GB" sz="1100" dirty="0"/>
                    </a:p>
                  </a:txBody>
                  <a:tcPr marL="57018" marR="57018" marT="28509" marB="28509">
                    <a:solidFill>
                      <a:srgbClr val="00B050"/>
                    </a:solidFill>
                  </a:tcPr>
                </a:tc>
                <a:extLst>
                  <a:ext uri="{0D108BD9-81ED-4DB2-BD59-A6C34878D82A}">
                    <a16:rowId xmlns="" xmlns:a16="http://schemas.microsoft.com/office/drawing/2014/main" val="821041786"/>
                  </a:ext>
                </a:extLst>
              </a:tr>
              <a:tr h="544698">
                <a:tc>
                  <a:txBody>
                    <a:bodyPr/>
                    <a:lstStyle/>
                    <a:p>
                      <a:r>
                        <a:rPr lang="en-GB" sz="1600" b="1" dirty="0"/>
                        <a:t>Keep longer or send for re-use</a:t>
                      </a:r>
                    </a:p>
                  </a:txBody>
                  <a:tcPr marL="57018" marR="57018" marT="28509" marB="28509"/>
                </a:tc>
                <a:tc>
                  <a:txBody>
                    <a:bodyPr/>
                    <a:lstStyle/>
                    <a:p>
                      <a:endParaRPr lang="en-GB" sz="1100" kern="1200" dirty="0">
                        <a:solidFill>
                          <a:schemeClr val="tx1"/>
                        </a:solidFill>
                        <a:latin typeface="+mn-lt"/>
                        <a:ea typeface="+mn-ea"/>
                        <a:cs typeface="+mn-cs"/>
                      </a:endParaRPr>
                    </a:p>
                  </a:txBody>
                  <a:tcPr marL="57018" marR="57018" marT="28509" marB="28509">
                    <a:solidFill>
                      <a:srgbClr val="00B050"/>
                    </a:solidFill>
                  </a:tcPr>
                </a:tc>
                <a:tc>
                  <a:txBody>
                    <a:bodyPr/>
                    <a:lstStyle/>
                    <a:p>
                      <a:endParaRPr lang="en-GB" sz="1100" dirty="0"/>
                    </a:p>
                  </a:txBody>
                  <a:tcPr marL="57018" marR="57018" marT="28509" marB="28509">
                    <a:solidFill>
                      <a:srgbClr val="00B050"/>
                    </a:solidFill>
                  </a:tcPr>
                </a:tc>
                <a:tc>
                  <a:txBody>
                    <a:bodyPr/>
                    <a:lstStyle/>
                    <a:p>
                      <a:endParaRPr lang="en-GB" sz="1100" dirty="0"/>
                    </a:p>
                  </a:txBody>
                  <a:tcPr marL="57018" marR="57018" marT="28509" marB="28509">
                    <a:solidFill>
                      <a:srgbClr val="00B050"/>
                    </a:solidFill>
                  </a:tcPr>
                </a:tc>
                <a:tc>
                  <a:txBody>
                    <a:bodyPr/>
                    <a:lstStyle/>
                    <a:p>
                      <a:endParaRPr lang="en-GB" sz="1100" dirty="0"/>
                    </a:p>
                  </a:txBody>
                  <a:tcPr marL="57018" marR="57018" marT="28509" marB="28509">
                    <a:solidFill>
                      <a:srgbClr val="FFFF00"/>
                    </a:solidFill>
                  </a:tcPr>
                </a:tc>
                <a:tc>
                  <a:txBody>
                    <a:bodyPr/>
                    <a:lstStyle/>
                    <a:p>
                      <a:endParaRPr lang="en-GB" sz="1100" dirty="0"/>
                    </a:p>
                  </a:txBody>
                  <a:tcPr marL="57018" marR="57018" marT="28509" marB="28509">
                    <a:solidFill>
                      <a:srgbClr val="00B050"/>
                    </a:solidFill>
                  </a:tcPr>
                </a:tc>
                <a:extLst>
                  <a:ext uri="{0D108BD9-81ED-4DB2-BD59-A6C34878D82A}">
                    <a16:rowId xmlns="" xmlns:a16="http://schemas.microsoft.com/office/drawing/2014/main" val="3261706293"/>
                  </a:ext>
                </a:extLst>
              </a:tr>
              <a:tr h="544698">
                <a:tc>
                  <a:txBody>
                    <a:bodyPr/>
                    <a:lstStyle/>
                    <a:p>
                      <a:r>
                        <a:rPr lang="en-GB" sz="1600" b="1" dirty="0"/>
                        <a:t>Send for recycling (dry)</a:t>
                      </a:r>
                    </a:p>
                  </a:txBody>
                  <a:tcPr marL="57018" marR="57018" marT="28509" marB="28509"/>
                </a:tc>
                <a:tc>
                  <a:txBody>
                    <a:bodyPr/>
                    <a:lstStyle/>
                    <a:p>
                      <a:endParaRPr lang="en-GB" sz="1100" dirty="0"/>
                    </a:p>
                  </a:txBody>
                  <a:tcPr marL="57018" marR="57018" marT="28509" marB="28509">
                    <a:solidFill>
                      <a:srgbClr val="FFFF00"/>
                    </a:solidFill>
                  </a:tcPr>
                </a:tc>
                <a:tc>
                  <a:txBody>
                    <a:bodyPr/>
                    <a:lstStyle/>
                    <a:p>
                      <a:r>
                        <a:rPr lang="en-GB" sz="1000" b="1" dirty="0"/>
                        <a:t>Dependent on</a:t>
                      </a:r>
                    </a:p>
                    <a:p>
                      <a:r>
                        <a:rPr lang="en-GB" sz="1000" b="1" dirty="0"/>
                        <a:t>material</a:t>
                      </a:r>
                    </a:p>
                  </a:txBody>
                  <a:tcPr marL="57018" marR="57018" marT="28509" marB="28509"/>
                </a:tc>
                <a:tc>
                  <a:txBody>
                    <a:bodyPr/>
                    <a:lstStyle/>
                    <a:p>
                      <a:endParaRPr lang="en-GB" sz="1100" dirty="0"/>
                    </a:p>
                  </a:txBody>
                  <a:tcPr marL="57018" marR="57018" marT="28509" marB="28509">
                    <a:solidFill>
                      <a:srgbClr val="FFFF00"/>
                    </a:solidFill>
                  </a:tcPr>
                </a:tc>
                <a:tc>
                  <a:txBody>
                    <a:bodyPr/>
                    <a:lstStyle/>
                    <a:p>
                      <a:endParaRPr lang="en-GB" sz="1100" dirty="0"/>
                    </a:p>
                  </a:txBody>
                  <a:tcPr marL="57018" marR="57018" marT="28509" marB="28509">
                    <a:solidFill>
                      <a:srgbClr val="FFFF00"/>
                    </a:solidFill>
                  </a:tcPr>
                </a:tc>
                <a:tc>
                  <a:txBody>
                    <a:bodyPr/>
                    <a:lstStyle/>
                    <a:p>
                      <a:endParaRPr lang="en-GB" sz="1100" dirty="0"/>
                    </a:p>
                  </a:txBody>
                  <a:tcPr marL="57018" marR="57018" marT="28509" marB="28509">
                    <a:solidFill>
                      <a:srgbClr val="00B050"/>
                    </a:solidFill>
                  </a:tcPr>
                </a:tc>
                <a:extLst>
                  <a:ext uri="{0D108BD9-81ED-4DB2-BD59-A6C34878D82A}">
                    <a16:rowId xmlns="" xmlns:a16="http://schemas.microsoft.com/office/drawing/2014/main" val="2448258246"/>
                  </a:ext>
                </a:extLst>
              </a:tr>
              <a:tr h="544698">
                <a:tc>
                  <a:txBody>
                    <a:bodyPr/>
                    <a:lstStyle/>
                    <a:p>
                      <a:r>
                        <a:rPr lang="en-GB" sz="1600" b="1" dirty="0"/>
                        <a:t>Send for recycling </a:t>
                      </a:r>
                      <a:r>
                        <a:rPr lang="en-GB" sz="1600" b="1" dirty="0" smtClean="0"/>
                        <a:t>(biodegradable)</a:t>
                      </a:r>
                      <a:endParaRPr lang="en-GB" sz="1600" b="1" dirty="0"/>
                    </a:p>
                  </a:txBody>
                  <a:tcPr marL="57018" marR="57018" marT="28509" marB="28509"/>
                </a:tc>
                <a:tc>
                  <a:txBody>
                    <a:bodyPr/>
                    <a:lstStyle/>
                    <a:p>
                      <a:endParaRPr lang="en-GB" sz="1100" dirty="0"/>
                    </a:p>
                  </a:txBody>
                  <a:tcPr marL="57018" marR="57018" marT="28509" marB="28509">
                    <a:solidFill>
                      <a:srgbClr val="FFFF00"/>
                    </a:solidFill>
                  </a:tcPr>
                </a:tc>
                <a:tc>
                  <a:txBody>
                    <a:bodyPr/>
                    <a:lstStyle/>
                    <a:p>
                      <a:endParaRPr lang="en-GB" sz="1100" dirty="0"/>
                    </a:p>
                  </a:txBody>
                  <a:tcPr marL="57018" marR="57018" marT="28509" marB="28509">
                    <a:solidFill>
                      <a:srgbClr val="00B050"/>
                    </a:solidFill>
                  </a:tcPr>
                </a:tc>
                <a:tc>
                  <a:txBody>
                    <a:bodyPr/>
                    <a:lstStyle/>
                    <a:p>
                      <a:endParaRPr lang="en-GB" sz="1100" dirty="0"/>
                    </a:p>
                  </a:txBody>
                  <a:tcPr marL="57018" marR="57018" marT="28509" marB="28509">
                    <a:solidFill>
                      <a:srgbClr val="00B050"/>
                    </a:solidFill>
                  </a:tcPr>
                </a:tc>
                <a:tc>
                  <a:txBody>
                    <a:bodyPr/>
                    <a:lstStyle/>
                    <a:p>
                      <a:endParaRPr lang="en-GB" sz="1100" dirty="0"/>
                    </a:p>
                  </a:txBody>
                  <a:tcPr marL="57018" marR="57018" marT="28509" marB="28509">
                    <a:solidFill>
                      <a:srgbClr val="FFFF00"/>
                    </a:solidFill>
                  </a:tcPr>
                </a:tc>
                <a:tc>
                  <a:txBody>
                    <a:bodyPr/>
                    <a:lstStyle/>
                    <a:p>
                      <a:endParaRPr lang="en-GB" sz="1100" dirty="0"/>
                    </a:p>
                  </a:txBody>
                  <a:tcPr marL="57018" marR="57018" marT="28509" marB="28509">
                    <a:solidFill>
                      <a:srgbClr val="00B050"/>
                    </a:solidFill>
                  </a:tcPr>
                </a:tc>
                <a:extLst>
                  <a:ext uri="{0D108BD9-81ED-4DB2-BD59-A6C34878D82A}">
                    <a16:rowId xmlns="" xmlns:a16="http://schemas.microsoft.com/office/drawing/2014/main" val="1771627860"/>
                  </a:ext>
                </a:extLst>
              </a:tr>
              <a:tr h="544698">
                <a:tc>
                  <a:txBody>
                    <a:bodyPr/>
                    <a:lstStyle/>
                    <a:p>
                      <a:r>
                        <a:rPr lang="en-GB" sz="1600" b="1" dirty="0"/>
                        <a:t>Send for thermal Energy from Waste</a:t>
                      </a:r>
                    </a:p>
                  </a:txBody>
                  <a:tcPr marL="57018" marR="57018" marT="28509" marB="28509"/>
                </a:tc>
                <a:tc>
                  <a:txBody>
                    <a:bodyPr/>
                    <a:lstStyle/>
                    <a:p>
                      <a:endParaRPr lang="en-GB" sz="1100" dirty="0"/>
                    </a:p>
                  </a:txBody>
                  <a:tcPr marL="57018" marR="57018" marT="28509" marB="28509">
                    <a:solidFill>
                      <a:srgbClr val="FFFF00"/>
                    </a:solidFill>
                  </a:tcPr>
                </a:tc>
                <a:tc>
                  <a:txBody>
                    <a:bodyPr/>
                    <a:lstStyle/>
                    <a:p>
                      <a:r>
                        <a:rPr lang="en-GB" sz="1100" dirty="0"/>
                        <a:t>N/A</a:t>
                      </a:r>
                    </a:p>
                  </a:txBody>
                  <a:tcPr marL="57018" marR="57018" marT="28509" marB="28509"/>
                </a:tc>
                <a:tc>
                  <a:txBody>
                    <a:bodyPr/>
                    <a:lstStyle/>
                    <a:p>
                      <a:endParaRPr lang="en-GB" sz="1100" dirty="0"/>
                    </a:p>
                  </a:txBody>
                  <a:tcPr marL="57018" marR="57018" marT="28509" marB="28509">
                    <a:solidFill>
                      <a:srgbClr val="FF0000"/>
                    </a:solidFill>
                  </a:tcPr>
                </a:tc>
                <a:tc>
                  <a:txBody>
                    <a:bodyPr/>
                    <a:lstStyle/>
                    <a:p>
                      <a:endParaRPr lang="en-GB" sz="1100" dirty="0"/>
                    </a:p>
                  </a:txBody>
                  <a:tcPr marL="57018" marR="57018" marT="28509" marB="28509">
                    <a:solidFill>
                      <a:srgbClr val="FFFF00"/>
                    </a:solidFill>
                  </a:tcPr>
                </a:tc>
                <a:tc>
                  <a:txBody>
                    <a:bodyPr/>
                    <a:lstStyle/>
                    <a:p>
                      <a:endParaRPr lang="en-GB" sz="1100" dirty="0"/>
                    </a:p>
                  </a:txBody>
                  <a:tcPr marL="57018" marR="57018" marT="28509" marB="28509">
                    <a:solidFill>
                      <a:srgbClr val="00B050"/>
                    </a:solidFill>
                  </a:tcPr>
                </a:tc>
                <a:extLst>
                  <a:ext uri="{0D108BD9-81ED-4DB2-BD59-A6C34878D82A}">
                    <a16:rowId xmlns="" xmlns:a16="http://schemas.microsoft.com/office/drawing/2014/main" val="531834357"/>
                  </a:ext>
                </a:extLst>
              </a:tr>
              <a:tr h="544698">
                <a:tc>
                  <a:txBody>
                    <a:bodyPr/>
                    <a:lstStyle/>
                    <a:p>
                      <a:r>
                        <a:rPr lang="en-GB" sz="1600" b="1" dirty="0"/>
                        <a:t>Send to landfill</a:t>
                      </a:r>
                    </a:p>
                    <a:p>
                      <a:endParaRPr lang="en-GB" sz="1600" b="1" dirty="0"/>
                    </a:p>
                  </a:txBody>
                  <a:tcPr marL="57018" marR="57018" marT="28509" marB="28509"/>
                </a:tc>
                <a:tc>
                  <a:txBody>
                    <a:bodyPr/>
                    <a:lstStyle/>
                    <a:p>
                      <a:endParaRPr lang="en-GB" sz="1100" dirty="0"/>
                    </a:p>
                  </a:txBody>
                  <a:tcPr marL="57018" marR="57018" marT="28509" marB="28509">
                    <a:solidFill>
                      <a:srgbClr val="FF0000"/>
                    </a:solidFill>
                  </a:tcPr>
                </a:tc>
                <a:tc>
                  <a:txBody>
                    <a:bodyPr/>
                    <a:lstStyle/>
                    <a:p>
                      <a:endParaRPr lang="en-GB" sz="1100" dirty="0"/>
                    </a:p>
                  </a:txBody>
                  <a:tcPr marL="57018" marR="57018" marT="28509" marB="28509">
                    <a:solidFill>
                      <a:srgbClr val="FFFF00"/>
                    </a:solidFill>
                  </a:tcPr>
                </a:tc>
                <a:tc>
                  <a:txBody>
                    <a:bodyPr/>
                    <a:lstStyle/>
                    <a:p>
                      <a:endParaRPr lang="en-GB" sz="1100" dirty="0"/>
                    </a:p>
                  </a:txBody>
                  <a:tcPr marL="57018" marR="57018" marT="28509" marB="28509">
                    <a:solidFill>
                      <a:srgbClr val="FF0000"/>
                    </a:solidFill>
                  </a:tcPr>
                </a:tc>
                <a:tc>
                  <a:txBody>
                    <a:bodyPr/>
                    <a:lstStyle/>
                    <a:p>
                      <a:endParaRPr lang="en-GB" sz="1100" dirty="0"/>
                    </a:p>
                  </a:txBody>
                  <a:tcPr marL="57018" marR="57018" marT="28509" marB="28509">
                    <a:solidFill>
                      <a:srgbClr val="FF0000"/>
                    </a:solidFill>
                  </a:tcPr>
                </a:tc>
                <a:tc>
                  <a:txBody>
                    <a:bodyPr/>
                    <a:lstStyle/>
                    <a:p>
                      <a:endParaRPr lang="en-GB" sz="1100" dirty="0"/>
                    </a:p>
                  </a:txBody>
                  <a:tcPr marL="57018" marR="57018" marT="28509" marB="28509">
                    <a:solidFill>
                      <a:srgbClr val="FF0000"/>
                    </a:solidFill>
                  </a:tcPr>
                </a:tc>
                <a:extLst>
                  <a:ext uri="{0D108BD9-81ED-4DB2-BD59-A6C34878D82A}">
                    <a16:rowId xmlns="" xmlns:a16="http://schemas.microsoft.com/office/drawing/2014/main" val="4273505493"/>
                  </a:ext>
                </a:extLst>
              </a:tr>
            </a:tbl>
          </a:graphicData>
        </a:graphic>
      </p:graphicFrame>
    </p:spTree>
    <p:extLst>
      <p:ext uri="{BB962C8B-B14F-4D97-AF65-F5344CB8AC3E}">
        <p14:creationId xmlns:p14="http://schemas.microsoft.com/office/powerpoint/2010/main" val="538041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‘Circular Economy’</a:t>
            </a:r>
            <a:endParaRPr lang="en-US" dirty="0"/>
          </a:p>
        </p:txBody>
      </p:sp>
      <p:sp>
        <p:nvSpPr>
          <p:cNvPr id="3" name="Content Placeholder 2"/>
          <p:cNvSpPr>
            <a:spLocks noGrp="1"/>
          </p:cNvSpPr>
          <p:nvPr>
            <p:ph idx="1"/>
          </p:nvPr>
        </p:nvSpPr>
        <p:spPr/>
        <p:txBody>
          <a:bodyPr>
            <a:normAutofit/>
          </a:bodyPr>
          <a:lstStyle/>
          <a:p>
            <a:pPr marL="0" indent="0">
              <a:buNone/>
            </a:pPr>
            <a:r>
              <a:rPr lang="en-US" sz="4400" dirty="0"/>
              <a:t>Just means less stuff, less waste and keeping things in use</a:t>
            </a:r>
            <a:r>
              <a:rPr lang="mr-IN" sz="4400" dirty="0"/>
              <a:t>…</a:t>
            </a:r>
            <a:endParaRPr lang="en-US" sz="4400" dirty="0"/>
          </a:p>
        </p:txBody>
      </p:sp>
    </p:spTree>
    <p:extLst>
      <p:ext uri="{BB962C8B-B14F-4D97-AF65-F5344CB8AC3E}">
        <p14:creationId xmlns:p14="http://schemas.microsoft.com/office/powerpoint/2010/main" val="4224325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01" y="555526"/>
            <a:ext cx="9001000" cy="400050"/>
          </a:xfrm>
        </p:spPr>
        <p:txBody>
          <a:bodyPr>
            <a:noAutofit/>
          </a:bodyPr>
          <a:lstStyle/>
          <a:p>
            <a:r>
              <a:rPr lang="en-GB" sz="3600" b="1" dirty="0"/>
              <a:t>If the benefits of the circular economy are so great, why isn’t this going to happen anyway?</a:t>
            </a:r>
          </a:p>
        </p:txBody>
      </p:sp>
      <p:sp>
        <p:nvSpPr>
          <p:cNvPr id="3" name="Content Placeholder 2"/>
          <p:cNvSpPr>
            <a:spLocks noGrp="1"/>
          </p:cNvSpPr>
          <p:nvPr>
            <p:ph idx="1"/>
          </p:nvPr>
        </p:nvSpPr>
        <p:spPr>
          <a:xfrm>
            <a:off x="539552" y="1491630"/>
            <a:ext cx="8229600" cy="3006254"/>
          </a:xfrm>
        </p:spPr>
        <p:txBody>
          <a:bodyPr>
            <a:normAutofit fontScale="70000" lnSpcReduction="20000"/>
          </a:bodyPr>
          <a:lstStyle/>
          <a:p>
            <a:pPr marL="0" indent="0">
              <a:buNone/>
            </a:pPr>
            <a:r>
              <a:rPr lang="en-GB" dirty="0"/>
              <a:t>Many people see the sense of the idea of being ‘circular’ but:</a:t>
            </a:r>
          </a:p>
          <a:p>
            <a:pPr marL="0" indent="0">
              <a:buNone/>
            </a:pPr>
            <a:endParaRPr lang="en-GB" dirty="0"/>
          </a:p>
          <a:p>
            <a:pPr marL="285701" indent="-285701"/>
            <a:r>
              <a:rPr lang="en-GB" dirty="0"/>
              <a:t>Many different actions are required.</a:t>
            </a:r>
          </a:p>
          <a:p>
            <a:pPr marL="285701" indent="-285701"/>
            <a:r>
              <a:rPr lang="en-GB" dirty="0"/>
              <a:t>There are the same issues as for any new business: attracting finance and convincing customers.</a:t>
            </a:r>
          </a:p>
          <a:p>
            <a:pPr marL="285701" indent="-285701"/>
            <a:r>
              <a:rPr lang="en-GB" dirty="0"/>
              <a:t>We may all perceive reducing ‘stuff’ as reducing quality of life.</a:t>
            </a:r>
          </a:p>
          <a:p>
            <a:pPr marL="285701" indent="-285701"/>
            <a:r>
              <a:rPr lang="en-GB" dirty="0"/>
              <a:t>Businesses may see reducing ‘stuff’ as reducing income and market </a:t>
            </a:r>
            <a:r>
              <a:rPr lang="en-GB" dirty="0" smtClean="0"/>
              <a:t>share, compared to their competitors.</a:t>
            </a:r>
            <a:endParaRPr lang="en-GB" dirty="0"/>
          </a:p>
          <a:p>
            <a:pPr marL="285701" indent="-285701"/>
            <a:r>
              <a:rPr lang="en-GB" dirty="0"/>
              <a:t>Those who benefit may not be the same as those who bear costs.</a:t>
            </a:r>
          </a:p>
        </p:txBody>
      </p:sp>
      <p:pic>
        <p:nvPicPr>
          <p:cNvPr id="4" name="Picture 3" descr="WRAP logo">
            <a:extLst>
              <a:ext uri="{FF2B5EF4-FFF2-40B4-BE49-F238E27FC236}">
                <a16:creationId xmlns="" xmlns:a16="http://schemas.microsoft.com/office/drawing/2014/main" id="{255D6C97-E3E3-4DB9-BDF1-D5B7E4E6E1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13" y="4648925"/>
            <a:ext cx="1152128" cy="510533"/>
          </a:xfrm>
          <a:prstGeom prst="rect">
            <a:avLst/>
          </a:prstGeom>
        </p:spPr>
      </p:pic>
    </p:spTree>
    <p:extLst>
      <p:ext uri="{BB962C8B-B14F-4D97-AF65-F5344CB8AC3E}">
        <p14:creationId xmlns:p14="http://schemas.microsoft.com/office/powerpoint/2010/main" val="3889703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8AC301FD-8940-423C-86DF-4484E34E8CD8}"/>
              </a:ext>
            </a:extLst>
          </p:cNvPr>
          <p:cNvGrpSpPr/>
          <p:nvPr/>
        </p:nvGrpSpPr>
        <p:grpSpPr>
          <a:xfrm>
            <a:off x="827586" y="310721"/>
            <a:ext cx="6624736" cy="4695143"/>
            <a:chOff x="801796" y="1302960"/>
            <a:chExt cx="4394875" cy="3248448"/>
          </a:xfrm>
        </p:grpSpPr>
        <p:pic>
          <p:nvPicPr>
            <p:cNvPr id="1026" name="Picture 2" descr="https://wrap.org.uk/sites/files/wrap/imagecache/image_main/image/Defra%20Waste%20Composition.jpg">
              <a:extLst>
                <a:ext uri="{FF2B5EF4-FFF2-40B4-BE49-F238E27FC236}">
                  <a16:creationId xmlns="" xmlns:a16="http://schemas.microsoft.com/office/drawing/2014/main" id="{155392DA-7739-48F2-BEA4-6A7C68BB28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68" t="6307" r="6826"/>
            <a:stretch/>
          </p:blipFill>
          <p:spPr bwMode="auto">
            <a:xfrm>
              <a:off x="801796" y="1302960"/>
              <a:ext cx="4394875" cy="324844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Oval 8">
              <a:extLst>
                <a:ext uri="{FF2B5EF4-FFF2-40B4-BE49-F238E27FC236}">
                  <a16:creationId xmlns="" xmlns:a16="http://schemas.microsoft.com/office/drawing/2014/main" id="{AB5BF74D-DCC7-4FC8-98EB-FFA73F8F235E}"/>
                </a:ext>
              </a:extLst>
            </p:cNvPr>
            <p:cNvSpPr/>
            <p:nvPr/>
          </p:nvSpPr>
          <p:spPr>
            <a:xfrm>
              <a:off x="2123728" y="2355726"/>
              <a:ext cx="1224136" cy="12241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3"/>
              <a:endParaRPr lang="en-GB" sz="2000" b="1" dirty="0">
                <a:solidFill>
                  <a:sysClr val="windowText" lastClr="000000"/>
                </a:solidFill>
                <a:latin typeface="Calibri"/>
              </a:endParaRPr>
            </a:p>
          </p:txBody>
        </p:sp>
      </p:grpSp>
      <p:sp>
        <p:nvSpPr>
          <p:cNvPr id="2" name="Title 1"/>
          <p:cNvSpPr>
            <a:spLocks noGrp="1"/>
          </p:cNvSpPr>
          <p:nvPr>
            <p:ph type="title"/>
          </p:nvPr>
        </p:nvSpPr>
        <p:spPr>
          <a:xfrm>
            <a:off x="313184" y="-119981"/>
            <a:ext cx="8229600" cy="857250"/>
          </a:xfrm>
        </p:spPr>
        <p:txBody>
          <a:bodyPr/>
          <a:lstStyle/>
          <a:p>
            <a:r>
              <a:rPr lang="en-GB" dirty="0"/>
              <a:t>What we </a:t>
            </a:r>
            <a:r>
              <a:rPr lang="en-GB" dirty="0" smtClean="0"/>
              <a:t>waste (our bins) </a:t>
            </a:r>
            <a:endParaRPr lang="en-GB" dirty="0"/>
          </a:p>
        </p:txBody>
      </p:sp>
      <p:pic>
        <p:nvPicPr>
          <p:cNvPr id="7" name="Picture 6" descr="WRAP logo">
            <a:extLst>
              <a:ext uri="{FF2B5EF4-FFF2-40B4-BE49-F238E27FC236}">
                <a16:creationId xmlns="" xmlns:a16="http://schemas.microsoft.com/office/drawing/2014/main" id="{50AEC2DC-AB83-4CE6-A78E-209AA6DB1E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513" y="4648925"/>
            <a:ext cx="1152128" cy="510533"/>
          </a:xfrm>
          <a:prstGeom prst="rect">
            <a:avLst/>
          </a:prstGeom>
        </p:spPr>
      </p:pic>
    </p:spTree>
    <p:extLst>
      <p:ext uri="{BB962C8B-B14F-4D97-AF65-F5344CB8AC3E}">
        <p14:creationId xmlns:p14="http://schemas.microsoft.com/office/powerpoint/2010/main" val="227599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About half UK waste is recycled</a:t>
            </a:r>
            <a:r>
              <a:rPr lang="mr-IN" dirty="0" smtClean="0"/>
              <a:t>…</a:t>
            </a:r>
            <a:endParaRPr lang="en-US" dirty="0"/>
          </a:p>
        </p:txBody>
      </p:sp>
      <p:sp>
        <p:nvSpPr>
          <p:cNvPr id="3" name="Content Placeholder 2"/>
          <p:cNvSpPr>
            <a:spLocks noGrp="1"/>
          </p:cNvSpPr>
          <p:nvPr>
            <p:ph idx="1"/>
          </p:nvPr>
        </p:nvSpPr>
        <p:spPr/>
        <p:txBody>
          <a:bodyPr/>
          <a:lstStyle/>
          <a:p>
            <a:pPr marL="0" indent="0">
              <a:buNone/>
            </a:pPr>
            <a:r>
              <a:rPr lang="en-US" dirty="0" smtClean="0"/>
              <a:t>223,000,000 </a:t>
            </a:r>
            <a:r>
              <a:rPr lang="en-US" dirty="0" err="1" smtClean="0"/>
              <a:t>tonnes</a:t>
            </a:r>
            <a:r>
              <a:rPr lang="en-US" dirty="0" smtClean="0"/>
              <a:t>                    18,500,000 </a:t>
            </a:r>
          </a:p>
          <a:p>
            <a:pPr marL="0" indent="0">
              <a:buNone/>
            </a:pPr>
            <a:r>
              <a:rPr lang="en-US" dirty="0"/>
              <a:t>	</a:t>
            </a:r>
            <a:r>
              <a:rPr lang="en-US" dirty="0" smtClean="0"/>
              <a:t>					    X</a:t>
            </a:r>
            <a:endParaRPr lang="en-US" dirty="0"/>
          </a:p>
        </p:txBody>
      </p:sp>
      <p:sp>
        <p:nvSpPr>
          <p:cNvPr id="4" name="Rectangle 3"/>
          <p:cNvSpPr/>
          <p:nvPr/>
        </p:nvSpPr>
        <p:spPr>
          <a:xfrm>
            <a:off x="827584" y="1995687"/>
            <a:ext cx="2160240" cy="2520280"/>
          </a:xfrm>
          <a:prstGeom prst="rect">
            <a:avLst/>
          </a:prstGeom>
        </p:spPr>
        <p:style>
          <a:lnRef idx="1">
            <a:schemeClr val="accent1"/>
          </a:lnRef>
          <a:fillRef idx="3">
            <a:schemeClr val="accent1"/>
          </a:fillRef>
          <a:effectRef idx="2">
            <a:schemeClr val="accent1"/>
          </a:effectRef>
          <a:fontRef idx="minor">
            <a:schemeClr val="lt1"/>
          </a:fontRef>
        </p:style>
        <p:txBody>
          <a:bodyPr lIns="91426" tIns="45713" rIns="91426" bIns="45713" rtlCol="0" anchor="ctr"/>
          <a:lstStyle/>
          <a:p>
            <a:pPr algn="ctr" defTabSz="914243"/>
            <a:r>
              <a:rPr lang="en-US" dirty="0" smtClean="0">
                <a:solidFill>
                  <a:prstClr val="white"/>
                </a:solidFill>
                <a:latin typeface="Calibri"/>
              </a:rPr>
              <a:t>Industrial Etc.</a:t>
            </a:r>
            <a:endParaRPr lang="en-US" dirty="0">
              <a:solidFill>
                <a:prstClr val="white"/>
              </a:solidFill>
              <a:latin typeface="Calibri"/>
            </a:endParaRPr>
          </a:p>
        </p:txBody>
      </p:sp>
      <p:cxnSp>
        <p:nvCxnSpPr>
          <p:cNvPr id="6" name="Straight Connector 5"/>
          <p:cNvCxnSpPr/>
          <p:nvPr/>
        </p:nvCxnSpPr>
        <p:spPr>
          <a:xfrm>
            <a:off x="827584" y="2283718"/>
            <a:ext cx="2160240"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331640" y="1923679"/>
            <a:ext cx="1224136" cy="369332"/>
          </a:xfrm>
          <a:prstGeom prst="rect">
            <a:avLst/>
          </a:prstGeom>
          <a:noFill/>
        </p:spPr>
        <p:txBody>
          <a:bodyPr wrap="square" lIns="91426" tIns="45713" rIns="91426" bIns="45713" rtlCol="0">
            <a:spAutoFit/>
          </a:bodyPr>
          <a:lstStyle/>
          <a:p>
            <a:pPr defTabSz="914243"/>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rPr>
              <a:t>Household </a:t>
            </a:r>
            <a:endParaRPr lang="en-US" dirty="0">
              <a:solidFill>
                <a:prstClr val="black"/>
              </a:solidFill>
              <a:latin typeface="Calibri"/>
            </a:endParaRPr>
          </a:p>
        </p:txBody>
      </p:sp>
      <p:sp>
        <p:nvSpPr>
          <p:cNvPr id="12" name="TextBox 11"/>
          <p:cNvSpPr txBox="1"/>
          <p:nvPr/>
        </p:nvSpPr>
        <p:spPr>
          <a:xfrm>
            <a:off x="3995938" y="2283725"/>
            <a:ext cx="1152128" cy="1200329"/>
          </a:xfrm>
          <a:prstGeom prst="rect">
            <a:avLst/>
          </a:prstGeom>
          <a:noFill/>
        </p:spPr>
        <p:txBody>
          <a:bodyPr wrap="square" lIns="91426" tIns="45713" rIns="91426" bIns="45713" rtlCol="0">
            <a:spAutoFit/>
          </a:bodyPr>
          <a:lstStyle/>
          <a:p>
            <a:pPr defTabSz="914243"/>
            <a:r>
              <a:rPr lang="en-US" sz="7200" dirty="0">
                <a:solidFill>
                  <a:prstClr val="black"/>
                </a:solidFill>
                <a:latin typeface="Calibri"/>
              </a:rPr>
              <a:t>=</a:t>
            </a:r>
          </a:p>
        </p:txBody>
      </p:sp>
      <p:pic>
        <p:nvPicPr>
          <p:cNvPr id="15" name="Picture 14" descr="Bu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8" y="2499749"/>
            <a:ext cx="3096344" cy="2064229"/>
          </a:xfrm>
          <a:prstGeom prst="rect">
            <a:avLst/>
          </a:prstGeom>
        </p:spPr>
      </p:pic>
    </p:spTree>
    <p:extLst>
      <p:ext uri="{BB962C8B-B14F-4D97-AF65-F5344CB8AC3E}">
        <p14:creationId xmlns:p14="http://schemas.microsoft.com/office/powerpoint/2010/main" val="3553891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dirty="0"/>
              <a:t> </a:t>
            </a:r>
            <a:endParaRPr lang="en-GB" dirty="0"/>
          </a:p>
        </p:txBody>
      </p:sp>
      <p:sp>
        <p:nvSpPr>
          <p:cNvPr id="7" name="Title 6">
            <a:extLst>
              <a:ext uri="{FF2B5EF4-FFF2-40B4-BE49-F238E27FC236}">
                <a16:creationId xmlns="" xmlns:a16="http://schemas.microsoft.com/office/drawing/2014/main" id="{94B6878D-8C86-4F2C-9FEF-B6F830827FE2}"/>
              </a:ext>
            </a:extLst>
          </p:cNvPr>
          <p:cNvSpPr>
            <a:spLocks noGrp="1"/>
          </p:cNvSpPr>
          <p:nvPr>
            <p:ph type="title"/>
          </p:nvPr>
        </p:nvSpPr>
        <p:spPr>
          <a:xfrm>
            <a:off x="210345" y="36907"/>
            <a:ext cx="8579296" cy="857250"/>
          </a:xfrm>
        </p:spPr>
        <p:txBody>
          <a:bodyPr>
            <a:normAutofit/>
          </a:bodyPr>
          <a:lstStyle/>
          <a:p>
            <a:r>
              <a:rPr lang="en-GB" dirty="0"/>
              <a:t>Not many waste treatment options!</a:t>
            </a:r>
          </a:p>
        </p:txBody>
      </p:sp>
      <p:pic>
        <p:nvPicPr>
          <p:cNvPr id="9" name="Picture 8" descr="Landfill site">
            <a:extLst>
              <a:ext uri="{FF2B5EF4-FFF2-40B4-BE49-F238E27FC236}">
                <a16:creationId xmlns="" xmlns:a16="http://schemas.microsoft.com/office/drawing/2014/main" id="{C641C6FE-29DC-4318-AC96-CCE5FF9400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4" y="1034053"/>
            <a:ext cx="2880320" cy="1890228"/>
          </a:xfrm>
          <a:prstGeom prst="rect">
            <a:avLst/>
          </a:prstGeom>
        </p:spPr>
      </p:pic>
      <p:pic>
        <p:nvPicPr>
          <p:cNvPr id="10" name="Picture 9" descr="Anaerobic Digestion Plant">
            <a:extLst>
              <a:ext uri="{FF2B5EF4-FFF2-40B4-BE49-F238E27FC236}">
                <a16:creationId xmlns="" xmlns:a16="http://schemas.microsoft.com/office/drawing/2014/main" id="{692E76EA-81B7-4A81-A102-51F8E674F2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7398" y="1034053"/>
            <a:ext cx="2845085" cy="1890228"/>
          </a:xfrm>
          <a:prstGeom prst="rect">
            <a:avLst/>
          </a:prstGeom>
        </p:spPr>
      </p:pic>
      <p:pic>
        <p:nvPicPr>
          <p:cNvPr id="12" name="Picture 11" descr="Materials recycling facility reprocessing materials">
            <a:extLst>
              <a:ext uri="{FF2B5EF4-FFF2-40B4-BE49-F238E27FC236}">
                <a16:creationId xmlns="" xmlns:a16="http://schemas.microsoft.com/office/drawing/2014/main" id="{A7BDE9C2-9511-42C2-8D89-B1F20B9F8C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674" y="2986082"/>
            <a:ext cx="2880320" cy="1914537"/>
          </a:xfrm>
          <a:prstGeom prst="rect">
            <a:avLst/>
          </a:prstGeom>
        </p:spPr>
      </p:pic>
      <p:pic>
        <p:nvPicPr>
          <p:cNvPr id="14" name="Picture 13" descr="Waste Incineration Plant">
            <a:extLst>
              <a:ext uri="{FF2B5EF4-FFF2-40B4-BE49-F238E27FC236}">
                <a16:creationId xmlns="" xmlns:a16="http://schemas.microsoft.com/office/drawing/2014/main" id="{0C61047B-53C2-42EF-9026-BB0495FECC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7392" y="2981220"/>
            <a:ext cx="2868688" cy="1914538"/>
          </a:xfrm>
          <a:prstGeom prst="rect">
            <a:avLst/>
          </a:prstGeom>
        </p:spPr>
      </p:pic>
    </p:spTree>
    <p:extLst>
      <p:ext uri="{BB962C8B-B14F-4D97-AF65-F5344CB8AC3E}">
        <p14:creationId xmlns:p14="http://schemas.microsoft.com/office/powerpoint/2010/main" val="74313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a:t>
            </a:r>
            <a:r>
              <a:rPr lang="en-GB" dirty="0" smtClean="0"/>
              <a:t>estinations </a:t>
            </a:r>
            <a:r>
              <a:rPr lang="en-GB" dirty="0"/>
              <a:t>of household waste from each country </a:t>
            </a:r>
          </a:p>
        </p:txBody>
      </p:sp>
      <p:graphicFrame>
        <p:nvGraphicFramePr>
          <p:cNvPr id="6" name="Chart 5">
            <a:extLst>
              <a:ext uri="{FF2B5EF4-FFF2-40B4-BE49-F238E27FC236}">
                <a16:creationId xmlns="" xmlns:a16="http://schemas.microsoft.com/office/drawing/2014/main" id="{C83F8D73-F119-42BC-89EB-235F496F8F1B}"/>
              </a:ext>
            </a:extLst>
          </p:cNvPr>
          <p:cNvGraphicFramePr>
            <a:graphicFrameLocks/>
          </p:cNvGraphicFramePr>
          <p:nvPr/>
        </p:nvGraphicFramePr>
        <p:xfrm>
          <a:off x="457200" y="1419624"/>
          <a:ext cx="8229600" cy="3369071"/>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WRAP logo">
            <a:extLst>
              <a:ext uri="{FF2B5EF4-FFF2-40B4-BE49-F238E27FC236}">
                <a16:creationId xmlns="" xmlns:a16="http://schemas.microsoft.com/office/drawing/2014/main" id="{D97AFBB5-6507-4AC8-8CA9-D444140DDB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513" y="4648925"/>
            <a:ext cx="1152128" cy="510533"/>
          </a:xfrm>
          <a:prstGeom prst="rect">
            <a:avLst/>
          </a:prstGeom>
        </p:spPr>
      </p:pic>
    </p:spTree>
    <p:extLst>
      <p:ext uri="{BB962C8B-B14F-4D97-AF65-F5344CB8AC3E}">
        <p14:creationId xmlns:p14="http://schemas.microsoft.com/office/powerpoint/2010/main" val="3470459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30" y="2605"/>
            <a:ext cx="8496944" cy="1861716"/>
          </a:xfrm>
        </p:spPr>
        <p:txBody>
          <a:bodyPr>
            <a:normAutofit/>
          </a:bodyPr>
          <a:lstStyle/>
          <a:p>
            <a:r>
              <a:rPr lang="en-GB" dirty="0"/>
              <a:t>We re-use or recycle a small amount of what we consume </a:t>
            </a:r>
          </a:p>
        </p:txBody>
      </p:sp>
      <p:pic>
        <p:nvPicPr>
          <p:cNvPr id="4" name="Picture 3" descr="Sankey diagram on materials flow"/>
          <p:cNvPicPr/>
          <p:nvPr/>
        </p:nvPicPr>
        <p:blipFill>
          <a:blip r:embed="rId2" cstate="print">
            <a:extLst>
              <a:ext uri="{28A0092B-C50C-407E-A947-70E740481C1C}">
                <a14:useLocalDpi xmlns:a14="http://schemas.microsoft.com/office/drawing/2010/main" val="0"/>
              </a:ext>
            </a:extLst>
          </a:blip>
          <a:stretch>
            <a:fillRect/>
          </a:stretch>
        </p:blipFill>
        <p:spPr>
          <a:xfrm>
            <a:off x="1439652" y="1635646"/>
            <a:ext cx="6264696" cy="2880320"/>
          </a:xfrm>
          <a:prstGeom prst="rect">
            <a:avLst/>
          </a:prstGeom>
        </p:spPr>
      </p:pic>
    </p:spTree>
    <p:extLst>
      <p:ext uri="{BB962C8B-B14F-4D97-AF65-F5344CB8AC3E}">
        <p14:creationId xmlns:p14="http://schemas.microsoft.com/office/powerpoint/2010/main" val="696153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can be achieved with recycling</a:t>
            </a:r>
          </a:p>
        </p:txBody>
      </p:sp>
      <p:sp>
        <p:nvSpPr>
          <p:cNvPr id="3" name="Content Placeholder 2"/>
          <p:cNvSpPr>
            <a:spLocks noGrp="1"/>
          </p:cNvSpPr>
          <p:nvPr>
            <p:ph idx="1"/>
          </p:nvPr>
        </p:nvSpPr>
        <p:spPr/>
        <p:txBody>
          <a:bodyPr>
            <a:normAutofit lnSpcReduction="10000"/>
          </a:bodyPr>
          <a:lstStyle/>
          <a:p>
            <a:r>
              <a:rPr lang="en-US" sz="2400" b="1" dirty="0"/>
              <a:t>Saves</a:t>
            </a:r>
            <a:r>
              <a:rPr lang="en-US" sz="2400" dirty="0"/>
              <a:t> </a:t>
            </a:r>
            <a:r>
              <a:rPr lang="en-US" sz="2400" b="1" dirty="0"/>
              <a:t>greenhouse gas emissions</a:t>
            </a:r>
            <a:r>
              <a:rPr lang="en-US" sz="2400" dirty="0"/>
              <a:t>, water and materials </a:t>
            </a:r>
            <a:r>
              <a:rPr lang="en-US" sz="2400" i="1" dirty="0"/>
              <a:t>if </a:t>
            </a:r>
            <a:r>
              <a:rPr lang="en-US" sz="2400" dirty="0"/>
              <a:t>recycling replaces buying brand new products. </a:t>
            </a:r>
          </a:p>
          <a:p>
            <a:r>
              <a:rPr lang="en-US" sz="2400" dirty="0"/>
              <a:t>Recycling </a:t>
            </a:r>
            <a:r>
              <a:rPr lang="en-US" sz="2400" b="1" dirty="0"/>
              <a:t>avoids</a:t>
            </a:r>
            <a:r>
              <a:rPr lang="en-US" sz="2400" dirty="0"/>
              <a:t> the bad effects of ‘biodegradable’ waste (stuff that rots - food and garden rubbish) which breaks down in landfill to produce </a:t>
            </a:r>
            <a:r>
              <a:rPr lang="en-US" sz="2400" b="1" dirty="0"/>
              <a:t>methane</a:t>
            </a:r>
            <a:r>
              <a:rPr lang="en-US" sz="2400" dirty="0"/>
              <a:t>, a greenhouse gas. </a:t>
            </a:r>
          </a:p>
          <a:p>
            <a:r>
              <a:rPr lang="en-US" sz="2400" b="1" dirty="0"/>
              <a:t>Saves money </a:t>
            </a:r>
            <a:r>
              <a:rPr lang="en-US" sz="2400" dirty="0"/>
              <a:t>for local authorities </a:t>
            </a:r>
            <a:r>
              <a:rPr lang="mr-IN" sz="2400" dirty="0"/>
              <a:t>–</a:t>
            </a:r>
            <a:r>
              <a:rPr lang="en-US" sz="2400" dirty="0"/>
              <a:t> the government has made it more expensive to send waste to landfill than to recycle it, and sometimes money is earned from selling the recycled materials as well.</a:t>
            </a:r>
          </a:p>
          <a:p>
            <a:pPr marL="0" indent="0">
              <a:buNone/>
            </a:pP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473794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Possible carbon savings from recycling </a:t>
            </a:r>
          </a:p>
        </p:txBody>
      </p:sp>
      <p:sp>
        <p:nvSpPr>
          <p:cNvPr id="6" name="TextBox 5">
            <a:extLst>
              <a:ext uri="{FF2B5EF4-FFF2-40B4-BE49-F238E27FC236}">
                <a16:creationId xmlns="" xmlns:a16="http://schemas.microsoft.com/office/drawing/2014/main" id="{FCE99791-E299-4141-B22D-E39E51442475}"/>
              </a:ext>
            </a:extLst>
          </p:cNvPr>
          <p:cNvSpPr txBox="1"/>
          <p:nvPr/>
        </p:nvSpPr>
        <p:spPr>
          <a:xfrm>
            <a:off x="4174692" y="1232598"/>
            <a:ext cx="4600114" cy="3416320"/>
          </a:xfrm>
          <a:prstGeom prst="rect">
            <a:avLst/>
          </a:prstGeom>
          <a:noFill/>
        </p:spPr>
        <p:txBody>
          <a:bodyPr wrap="square" lIns="91426" tIns="45713" rIns="91426" bIns="45713" rtlCol="0">
            <a:spAutoFit/>
          </a:bodyPr>
          <a:lstStyle/>
          <a:p>
            <a:pPr marL="342839" indent="-342839" defTabSz="914243">
              <a:buFont typeface="Arial" panose="020B0604020202020204" pitchFamily="34" charset="0"/>
              <a:buChar char="•"/>
            </a:pPr>
            <a:r>
              <a:rPr lang="en-GB" sz="2400" dirty="0">
                <a:solidFill>
                  <a:prstClr val="black"/>
                </a:solidFill>
                <a:latin typeface="Calibri"/>
              </a:rPr>
              <a:t>Recycling could save around 3.5 million tonnes of CO</a:t>
            </a:r>
            <a:r>
              <a:rPr lang="en-GB" sz="2400" baseline="-25000" dirty="0">
                <a:solidFill>
                  <a:prstClr val="black"/>
                </a:solidFill>
                <a:latin typeface="Calibri"/>
              </a:rPr>
              <a:t>2</a:t>
            </a:r>
            <a:r>
              <a:rPr lang="en-GB" sz="2400" dirty="0">
                <a:solidFill>
                  <a:prstClr val="black"/>
                </a:solidFill>
                <a:latin typeface="Calibri"/>
              </a:rPr>
              <a:t> equivalent per year </a:t>
            </a:r>
          </a:p>
          <a:p>
            <a:pPr marL="342839" indent="-342839" defTabSz="914243">
              <a:buFont typeface="Arial" panose="020B0604020202020204" pitchFamily="34" charset="0"/>
              <a:buChar char="•"/>
            </a:pPr>
            <a:r>
              <a:rPr lang="en-GB" sz="2400" dirty="0">
                <a:solidFill>
                  <a:prstClr val="black"/>
                </a:solidFill>
                <a:latin typeface="Calibri"/>
              </a:rPr>
              <a:t>Sending all our food waste to anaerobic digestion could save another half a million tonnes. </a:t>
            </a:r>
          </a:p>
          <a:p>
            <a:pPr marL="342839" indent="-342839" defTabSz="914243">
              <a:buFont typeface="Arial" panose="020B0604020202020204" pitchFamily="34" charset="0"/>
              <a:buChar char="•"/>
            </a:pPr>
            <a:r>
              <a:rPr lang="en-GB" sz="2400" b="1" dirty="0">
                <a:solidFill>
                  <a:prstClr val="black"/>
                </a:solidFill>
                <a:latin typeface="Calibri"/>
              </a:rPr>
              <a:t>Together, equivalent to around 10% of annual aviation emissions.</a:t>
            </a:r>
          </a:p>
        </p:txBody>
      </p:sp>
      <p:pic>
        <p:nvPicPr>
          <p:cNvPr id="5" name="Picture 4" descr="WRAP logo">
            <a:extLst>
              <a:ext uri="{FF2B5EF4-FFF2-40B4-BE49-F238E27FC236}">
                <a16:creationId xmlns="" xmlns:a16="http://schemas.microsoft.com/office/drawing/2014/main" id="{97E6B7A6-4067-4321-B622-7E451FBB25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513" y="4648925"/>
            <a:ext cx="1152128" cy="510533"/>
          </a:xfrm>
          <a:prstGeom prst="rect">
            <a:avLst/>
          </a:prstGeom>
        </p:spPr>
      </p:pic>
      <p:sp>
        <p:nvSpPr>
          <p:cNvPr id="7" name="TextBox 6">
            <a:extLst>
              <a:ext uri="{FF2B5EF4-FFF2-40B4-BE49-F238E27FC236}">
                <a16:creationId xmlns="" xmlns:a16="http://schemas.microsoft.com/office/drawing/2014/main" id="{C6154994-82F1-4FD6-879F-B5436220FBDB}"/>
              </a:ext>
            </a:extLst>
          </p:cNvPr>
          <p:cNvSpPr txBox="1"/>
          <p:nvPr/>
        </p:nvSpPr>
        <p:spPr>
          <a:xfrm>
            <a:off x="574290" y="1233246"/>
            <a:ext cx="3600400" cy="2677656"/>
          </a:xfrm>
          <a:prstGeom prst="rect">
            <a:avLst/>
          </a:prstGeom>
          <a:noFill/>
        </p:spPr>
        <p:txBody>
          <a:bodyPr wrap="square" lIns="91426" tIns="45713" rIns="91426" bIns="45713" rtlCol="0">
            <a:spAutoFit/>
          </a:bodyPr>
          <a:lstStyle/>
          <a:p>
            <a:pPr defTabSz="914243"/>
            <a:r>
              <a:rPr lang="en-GB" sz="2800" dirty="0">
                <a:solidFill>
                  <a:prstClr val="black"/>
                </a:solidFill>
                <a:latin typeface="Calibri"/>
              </a:rPr>
              <a:t>We can recycle:</a:t>
            </a:r>
          </a:p>
          <a:p>
            <a:pPr marL="342839" indent="-342839" defTabSz="914243">
              <a:buFont typeface="Arial" panose="020B0604020202020204" pitchFamily="34" charset="0"/>
              <a:buChar char="•"/>
            </a:pPr>
            <a:r>
              <a:rPr lang="en-GB" sz="2800" b="1" dirty="0">
                <a:solidFill>
                  <a:prstClr val="black"/>
                </a:solidFill>
                <a:latin typeface="Calibri"/>
              </a:rPr>
              <a:t>Paper or card</a:t>
            </a:r>
          </a:p>
          <a:p>
            <a:pPr marL="342839" indent="-342839" defTabSz="914243">
              <a:buFont typeface="Arial" panose="020B0604020202020204" pitchFamily="34" charset="0"/>
              <a:buChar char="•"/>
            </a:pPr>
            <a:r>
              <a:rPr lang="en-GB" sz="2800" b="1" dirty="0">
                <a:solidFill>
                  <a:prstClr val="black"/>
                </a:solidFill>
                <a:latin typeface="Calibri"/>
              </a:rPr>
              <a:t>Glass</a:t>
            </a:r>
          </a:p>
          <a:p>
            <a:pPr marL="342839" indent="-342839" defTabSz="914243">
              <a:buFont typeface="Arial" panose="020B0604020202020204" pitchFamily="34" charset="0"/>
              <a:buChar char="•"/>
            </a:pPr>
            <a:r>
              <a:rPr lang="en-GB" sz="2800" b="1" dirty="0">
                <a:solidFill>
                  <a:prstClr val="black"/>
                </a:solidFill>
                <a:latin typeface="Calibri"/>
              </a:rPr>
              <a:t>Steel</a:t>
            </a:r>
          </a:p>
          <a:p>
            <a:pPr marL="342839" indent="-342839" defTabSz="914243">
              <a:buFont typeface="Arial" panose="020B0604020202020204" pitchFamily="34" charset="0"/>
              <a:buChar char="•"/>
            </a:pPr>
            <a:r>
              <a:rPr lang="en-GB" sz="2800" b="1" dirty="0">
                <a:solidFill>
                  <a:prstClr val="black"/>
                </a:solidFill>
                <a:latin typeface="Calibri"/>
              </a:rPr>
              <a:t>Aluminium</a:t>
            </a:r>
          </a:p>
          <a:p>
            <a:pPr marL="342839" indent="-342839" defTabSz="914243">
              <a:buFont typeface="Arial" panose="020B0604020202020204" pitchFamily="34" charset="0"/>
              <a:buChar char="•"/>
            </a:pPr>
            <a:r>
              <a:rPr lang="en-GB" sz="2800" b="1" dirty="0">
                <a:solidFill>
                  <a:prstClr val="black"/>
                </a:solidFill>
                <a:latin typeface="Calibri"/>
              </a:rPr>
              <a:t>Mixed plastics</a:t>
            </a:r>
          </a:p>
        </p:txBody>
      </p:sp>
    </p:spTree>
    <p:extLst>
      <p:ext uri="{BB962C8B-B14F-4D97-AF65-F5344CB8AC3E}">
        <p14:creationId xmlns:p14="http://schemas.microsoft.com/office/powerpoint/2010/main" val="17745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Are there downsides to recycling?</a:t>
            </a:r>
          </a:p>
        </p:txBody>
      </p:sp>
      <p:sp>
        <p:nvSpPr>
          <p:cNvPr id="3" name="Content Placeholder 2"/>
          <p:cNvSpPr>
            <a:spLocks noGrp="1"/>
          </p:cNvSpPr>
          <p:nvPr>
            <p:ph idx="1"/>
          </p:nvPr>
        </p:nvSpPr>
        <p:spPr/>
        <p:txBody>
          <a:bodyPr>
            <a:normAutofit fontScale="92500" lnSpcReduction="20000"/>
          </a:bodyPr>
          <a:lstStyle/>
          <a:p>
            <a:r>
              <a:rPr lang="en-US" sz="2400" dirty="0"/>
              <a:t>Confusing to sort </a:t>
            </a:r>
            <a:r>
              <a:rPr lang="mr-IN" sz="2400" dirty="0"/>
              <a:t>–</a:t>
            </a:r>
            <a:r>
              <a:rPr lang="en-US" sz="2400" dirty="0"/>
              <a:t> but that could be cured by more consistent collection systems and better labeling </a:t>
            </a:r>
          </a:p>
          <a:p>
            <a:r>
              <a:rPr lang="en-US" sz="2400" dirty="0"/>
              <a:t>Have to find space in the household/office/factory</a:t>
            </a:r>
          </a:p>
          <a:p>
            <a:r>
              <a:rPr lang="en-US" sz="2400" dirty="0"/>
              <a:t>Takes some energy (transport, processing, as well as our personal energy!) </a:t>
            </a:r>
            <a:r>
              <a:rPr lang="en-US" sz="2400" b="1" dirty="0"/>
              <a:t>but not as much as it saves </a:t>
            </a:r>
          </a:p>
          <a:p>
            <a:r>
              <a:rPr lang="en-US" sz="2400" dirty="0"/>
              <a:t>Concerns about sending some of it to other countries (plastic)</a:t>
            </a:r>
          </a:p>
          <a:p>
            <a:r>
              <a:rPr lang="en-US" sz="2400" dirty="0"/>
              <a:t>Water </a:t>
            </a:r>
            <a:r>
              <a:rPr lang="mr-IN" sz="2400" dirty="0"/>
              <a:t>–</a:t>
            </a:r>
            <a:r>
              <a:rPr lang="en-US" sz="2400" dirty="0"/>
              <a:t> might waste water if we don’t use already dirty water to clean our containers</a:t>
            </a:r>
          </a:p>
          <a:p>
            <a:r>
              <a:rPr lang="en-US" sz="2400" b="1" dirty="0"/>
              <a:t>Most important: not as good at saving carbon, water and materials as re-use, or reducing consumption in the first place</a:t>
            </a:r>
          </a:p>
          <a:p>
            <a:endParaRPr lang="en-US" sz="2400" dirty="0"/>
          </a:p>
          <a:p>
            <a:endParaRPr lang="en-GB" dirty="0"/>
          </a:p>
        </p:txBody>
      </p:sp>
    </p:spTree>
    <p:extLst>
      <p:ext uri="{BB962C8B-B14F-4D97-AF65-F5344CB8AC3E}">
        <p14:creationId xmlns:p14="http://schemas.microsoft.com/office/powerpoint/2010/main" val="3066543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 PowerPoint 16x9_Master Template.potx" id="{109E9AB7-6D08-4F36-9881-F78080469B2A}" vid="{6EBEA7BE-A311-4E9D-8854-0352DB49545F}"/>
    </a:ext>
  </a:extLst>
</a:theme>
</file>

<file path=ppt/theme/theme2.xml><?xml version="1.0" encoding="utf-8"?>
<a:theme xmlns:a="http://schemas.openxmlformats.org/drawingml/2006/main" name="3_Map">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 PowerPoint 16x9_Master Template.potx" id="{109E9AB7-6D08-4F36-9881-F78080469B2A}" vid="{21EB0679-41EA-40E9-903F-A23B95DDC27D}"/>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593</TotalTime>
  <Words>729</Words>
  <Application>Microsoft Macintosh PowerPoint</Application>
  <PresentationFormat>On-screen Show (16:9)</PresentationFormat>
  <Paragraphs>90</Paragraphs>
  <Slides>15</Slides>
  <Notes>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15</vt:i4>
      </vt:variant>
    </vt:vector>
  </HeadingPairs>
  <TitlesOfParts>
    <vt:vector size="25" baseType="lpstr">
      <vt:lpstr>Arial</vt:lpstr>
      <vt:lpstr>Calibri</vt:lpstr>
      <vt:lpstr>Jacobs Chronos</vt:lpstr>
      <vt:lpstr>JacobsChronos</vt:lpstr>
      <vt:lpstr>Mangal</vt:lpstr>
      <vt:lpstr>Wingdings</vt:lpstr>
      <vt:lpstr>Custom Design</vt:lpstr>
      <vt:lpstr>3_Map</vt:lpstr>
      <vt:lpstr>5_Office Theme</vt:lpstr>
      <vt:lpstr>6_Office Theme</vt:lpstr>
      <vt:lpstr>Julie Hill Chair, WRAP</vt:lpstr>
      <vt:lpstr>What we waste (our bins) </vt:lpstr>
      <vt:lpstr>About half UK waste is recycled…</vt:lpstr>
      <vt:lpstr>Not many waste treatment options!</vt:lpstr>
      <vt:lpstr>Destinations of household waste from each country </vt:lpstr>
      <vt:lpstr>We re-use or recycle a small amount of what we consume </vt:lpstr>
      <vt:lpstr>What can be achieved with recycling</vt:lpstr>
      <vt:lpstr>Possible carbon savings from recycling </vt:lpstr>
      <vt:lpstr>Are there downsides to recycling?</vt:lpstr>
      <vt:lpstr>What can be achieved with re-use compared to recycling </vt:lpstr>
      <vt:lpstr>And so much better not to waste...</vt:lpstr>
      <vt:lpstr>Downsides of thermal Energy from Waste</vt:lpstr>
      <vt:lpstr>PowerPoint Presentation</vt:lpstr>
      <vt:lpstr>‘Circular Economy’</vt:lpstr>
      <vt:lpstr>If the benefits of the circular economy are so great, why isn’t this going to happen anyway?</vt:lpstr>
    </vt:vector>
  </TitlesOfParts>
  <Company>Involve</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Allan</dc:creator>
  <cp:lastModifiedBy>Microsoft Office User</cp:lastModifiedBy>
  <cp:revision>141</cp:revision>
  <dcterms:created xsi:type="dcterms:W3CDTF">2020-01-18T09:46:56Z</dcterms:created>
  <dcterms:modified xsi:type="dcterms:W3CDTF">2020-02-11T11:33:31Z</dcterms:modified>
</cp:coreProperties>
</file>