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1" r:id="rId1"/>
    <p:sldMasterId id="2147483794" r:id="rId2"/>
    <p:sldMasterId id="2147483853" r:id="rId3"/>
  </p:sldMasterIdLst>
  <p:notesMasterIdLst>
    <p:notesMasterId r:id="rId19"/>
  </p:notesMasterIdLst>
  <p:sldIdLst>
    <p:sldId id="431" r:id="rId4"/>
    <p:sldId id="432" r:id="rId5"/>
    <p:sldId id="433" r:id="rId6"/>
    <p:sldId id="434" r:id="rId7"/>
    <p:sldId id="435" r:id="rId8"/>
    <p:sldId id="436" r:id="rId9"/>
    <p:sldId id="437" r:id="rId10"/>
    <p:sldId id="438" r:id="rId11"/>
    <p:sldId id="439" r:id="rId12"/>
    <p:sldId id="440" r:id="rId13"/>
    <p:sldId id="441" r:id="rId14"/>
    <p:sldId id="442" r:id="rId15"/>
    <p:sldId id="443" r:id="rId16"/>
    <p:sldId id="444" r:id="rId17"/>
    <p:sldId id="445" r:id="rId18"/>
  </p:sldIdLst>
  <p:sldSz cx="9144000" cy="5143500" type="screen16x9"/>
  <p:notesSz cx="6858000" cy="9144000"/>
  <p:defaultTextStyle>
    <a:defPPr>
      <a:defRPr lang="en-US"/>
    </a:defPPr>
    <a:lvl1pPr marL="0" algn="l" defTabSz="457130" rtl="0" eaLnBrk="1" latinLnBrk="0" hangingPunct="1">
      <a:defRPr sz="1800" kern="1200">
        <a:solidFill>
          <a:schemeClr val="tx1"/>
        </a:solidFill>
        <a:latin typeface="+mn-lt"/>
        <a:ea typeface="+mn-ea"/>
        <a:cs typeface="+mn-cs"/>
      </a:defRPr>
    </a:lvl1pPr>
    <a:lvl2pPr marL="457130" algn="l" defTabSz="457130" rtl="0" eaLnBrk="1" latinLnBrk="0" hangingPunct="1">
      <a:defRPr sz="1800" kern="1200">
        <a:solidFill>
          <a:schemeClr val="tx1"/>
        </a:solidFill>
        <a:latin typeface="+mn-lt"/>
        <a:ea typeface="+mn-ea"/>
        <a:cs typeface="+mn-cs"/>
      </a:defRPr>
    </a:lvl2pPr>
    <a:lvl3pPr marL="914265" algn="l" defTabSz="457130" rtl="0" eaLnBrk="1" latinLnBrk="0" hangingPunct="1">
      <a:defRPr sz="1800" kern="1200">
        <a:solidFill>
          <a:schemeClr val="tx1"/>
        </a:solidFill>
        <a:latin typeface="+mn-lt"/>
        <a:ea typeface="+mn-ea"/>
        <a:cs typeface="+mn-cs"/>
      </a:defRPr>
    </a:lvl3pPr>
    <a:lvl4pPr marL="1371396" algn="l" defTabSz="457130" rtl="0" eaLnBrk="1" latinLnBrk="0" hangingPunct="1">
      <a:defRPr sz="1800" kern="1200">
        <a:solidFill>
          <a:schemeClr val="tx1"/>
        </a:solidFill>
        <a:latin typeface="+mn-lt"/>
        <a:ea typeface="+mn-ea"/>
        <a:cs typeface="+mn-cs"/>
      </a:defRPr>
    </a:lvl4pPr>
    <a:lvl5pPr marL="1828529" algn="l" defTabSz="457130" rtl="0" eaLnBrk="1" latinLnBrk="0" hangingPunct="1">
      <a:defRPr sz="1800" kern="1200">
        <a:solidFill>
          <a:schemeClr val="tx1"/>
        </a:solidFill>
        <a:latin typeface="+mn-lt"/>
        <a:ea typeface="+mn-ea"/>
        <a:cs typeface="+mn-cs"/>
      </a:defRPr>
    </a:lvl5pPr>
    <a:lvl6pPr marL="2285658" algn="l" defTabSz="457130" rtl="0" eaLnBrk="1" latinLnBrk="0" hangingPunct="1">
      <a:defRPr sz="1800" kern="1200">
        <a:solidFill>
          <a:schemeClr val="tx1"/>
        </a:solidFill>
        <a:latin typeface="+mn-lt"/>
        <a:ea typeface="+mn-ea"/>
        <a:cs typeface="+mn-cs"/>
      </a:defRPr>
    </a:lvl6pPr>
    <a:lvl7pPr marL="2742788" algn="l" defTabSz="457130" rtl="0" eaLnBrk="1" latinLnBrk="0" hangingPunct="1">
      <a:defRPr sz="1800" kern="1200">
        <a:solidFill>
          <a:schemeClr val="tx1"/>
        </a:solidFill>
        <a:latin typeface="+mn-lt"/>
        <a:ea typeface="+mn-ea"/>
        <a:cs typeface="+mn-cs"/>
      </a:defRPr>
    </a:lvl7pPr>
    <a:lvl8pPr marL="3199920" algn="l" defTabSz="457130" rtl="0" eaLnBrk="1" latinLnBrk="0" hangingPunct="1">
      <a:defRPr sz="1800" kern="1200">
        <a:solidFill>
          <a:schemeClr val="tx1"/>
        </a:solidFill>
        <a:latin typeface="+mn-lt"/>
        <a:ea typeface="+mn-ea"/>
        <a:cs typeface="+mn-cs"/>
      </a:defRPr>
    </a:lvl8pPr>
    <a:lvl9pPr marL="3657052" algn="l" defTabSz="45713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p:restoredTop sz="71803" autoAdjust="0"/>
  </p:normalViewPr>
  <p:slideViewPr>
    <p:cSldViewPr snapToGrid="0" snapToObjects="1">
      <p:cViewPr varScale="1">
        <p:scale>
          <a:sx n="128" d="100"/>
          <a:sy n="128" d="100"/>
        </p:scale>
        <p:origin x="1904" y="168"/>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D8D018-856B-6445-A9C5-053D54818AC1}" type="datetimeFigureOut">
              <a:rPr lang="en-US" smtClean="0"/>
              <a:t>2/10/20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EF99E2-675F-2C42-9469-6B8B96FF0711}" type="slidenum">
              <a:rPr lang="en-US" smtClean="0"/>
              <a:t>‹#›</a:t>
            </a:fld>
            <a:endParaRPr lang="en-US"/>
          </a:p>
        </p:txBody>
      </p:sp>
    </p:spTree>
    <p:extLst>
      <p:ext uri="{BB962C8B-B14F-4D97-AF65-F5344CB8AC3E}">
        <p14:creationId xmlns:p14="http://schemas.microsoft.com/office/powerpoint/2010/main" val="541506989"/>
      </p:ext>
    </p:extLst>
  </p:cSld>
  <p:clrMap bg1="lt1" tx1="dk1" bg2="lt2" tx2="dk2" accent1="accent1" accent2="accent2" accent3="accent3" accent4="accent4" accent5="accent5" accent6="accent6" hlink="hlink" folHlink="folHlink"/>
  <p:notesStyle>
    <a:lvl1pPr marL="0" algn="l" defTabSz="457130" rtl="0" eaLnBrk="1" latinLnBrk="0" hangingPunct="1">
      <a:defRPr sz="1200" kern="1200">
        <a:solidFill>
          <a:schemeClr val="tx1"/>
        </a:solidFill>
        <a:latin typeface="+mn-lt"/>
        <a:ea typeface="+mn-ea"/>
        <a:cs typeface="+mn-cs"/>
      </a:defRPr>
    </a:lvl1pPr>
    <a:lvl2pPr marL="457130" algn="l" defTabSz="457130" rtl="0" eaLnBrk="1" latinLnBrk="0" hangingPunct="1">
      <a:defRPr sz="1200" kern="1200">
        <a:solidFill>
          <a:schemeClr val="tx1"/>
        </a:solidFill>
        <a:latin typeface="+mn-lt"/>
        <a:ea typeface="+mn-ea"/>
        <a:cs typeface="+mn-cs"/>
      </a:defRPr>
    </a:lvl2pPr>
    <a:lvl3pPr marL="914265" algn="l" defTabSz="457130" rtl="0" eaLnBrk="1" latinLnBrk="0" hangingPunct="1">
      <a:defRPr sz="1200" kern="1200">
        <a:solidFill>
          <a:schemeClr val="tx1"/>
        </a:solidFill>
        <a:latin typeface="+mn-lt"/>
        <a:ea typeface="+mn-ea"/>
        <a:cs typeface="+mn-cs"/>
      </a:defRPr>
    </a:lvl3pPr>
    <a:lvl4pPr marL="1371396" algn="l" defTabSz="457130" rtl="0" eaLnBrk="1" latinLnBrk="0" hangingPunct="1">
      <a:defRPr sz="1200" kern="1200">
        <a:solidFill>
          <a:schemeClr val="tx1"/>
        </a:solidFill>
        <a:latin typeface="+mn-lt"/>
        <a:ea typeface="+mn-ea"/>
        <a:cs typeface="+mn-cs"/>
      </a:defRPr>
    </a:lvl4pPr>
    <a:lvl5pPr marL="1828529" algn="l" defTabSz="457130" rtl="0" eaLnBrk="1" latinLnBrk="0" hangingPunct="1">
      <a:defRPr sz="1200" kern="1200">
        <a:solidFill>
          <a:schemeClr val="tx1"/>
        </a:solidFill>
        <a:latin typeface="+mn-lt"/>
        <a:ea typeface="+mn-ea"/>
        <a:cs typeface="+mn-cs"/>
      </a:defRPr>
    </a:lvl5pPr>
    <a:lvl6pPr marL="2285658" algn="l" defTabSz="457130" rtl="0" eaLnBrk="1" latinLnBrk="0" hangingPunct="1">
      <a:defRPr sz="1200" kern="1200">
        <a:solidFill>
          <a:schemeClr val="tx1"/>
        </a:solidFill>
        <a:latin typeface="+mn-lt"/>
        <a:ea typeface="+mn-ea"/>
        <a:cs typeface="+mn-cs"/>
      </a:defRPr>
    </a:lvl6pPr>
    <a:lvl7pPr marL="2742788" algn="l" defTabSz="457130" rtl="0" eaLnBrk="1" latinLnBrk="0" hangingPunct="1">
      <a:defRPr sz="1200" kern="1200">
        <a:solidFill>
          <a:schemeClr val="tx1"/>
        </a:solidFill>
        <a:latin typeface="+mn-lt"/>
        <a:ea typeface="+mn-ea"/>
        <a:cs typeface="+mn-cs"/>
      </a:defRPr>
    </a:lvl7pPr>
    <a:lvl8pPr marL="3199920" algn="l" defTabSz="457130" rtl="0" eaLnBrk="1" latinLnBrk="0" hangingPunct="1">
      <a:defRPr sz="1200" kern="1200">
        <a:solidFill>
          <a:schemeClr val="tx1"/>
        </a:solidFill>
        <a:latin typeface="+mn-lt"/>
        <a:ea typeface="+mn-ea"/>
        <a:cs typeface="+mn-cs"/>
      </a:defRPr>
    </a:lvl8pPr>
    <a:lvl9pPr marL="3657052" algn="l" defTabSz="45713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 Id="rId3" Type="http://schemas.openxmlformats.org/officeDocument/2006/relationships/hyperlink" Target="https://www.carbonbrief.org/guest-post-planned-growth-of-uk-airports-not-consistent-with-net-zero-climate-goal" TargetMode="Externa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 Id="rId3" Type="http://schemas.openxmlformats.org/officeDocument/2006/relationships/hyperlink" Target="https://s3-eu-west-1.amazonaws.com/media.afreeride.org/documents/FFL+Modelling+paper.pdf" TargetMode="Externa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 Id="rId3" Type="http://schemas.openxmlformats.org/officeDocument/2006/relationships/hyperlink" Target="https://www.theccc.org.uk/wp-content/uploads/2019/09/Letter-from-Lord-Deben-to-Grant-Shapps-IAS.pdf" TargetMode="Externa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 Id="rId3" Type="http://schemas.openxmlformats.org/officeDocument/2006/relationships/hyperlink" Target="https://ec.europa.eu/clima/sites/clima/files/ets/docs/clean_dev_mechanism_en.pdf" TargetMode="Externa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 Id="rId3" Type="http://schemas.openxmlformats.org/officeDocument/2006/relationships/hyperlink" Target="https://www.carbonbrief.org/corsia-un-plan-to-offset-growth-in-aviation-emissions-after-2020" TargetMode="Externa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Innovation can be social as well as technological!</a:t>
            </a:r>
            <a:endParaRPr lang="en-GB" dirty="0"/>
          </a:p>
        </p:txBody>
      </p:sp>
      <p:sp>
        <p:nvSpPr>
          <p:cNvPr id="4" name="Slide Number Placeholder 3"/>
          <p:cNvSpPr>
            <a:spLocks noGrp="1"/>
          </p:cNvSpPr>
          <p:nvPr>
            <p:ph type="sldNum" sz="quarter" idx="10"/>
          </p:nvPr>
        </p:nvSpPr>
        <p:spPr/>
        <p:txBody>
          <a:bodyPr/>
          <a:lstStyle/>
          <a:p>
            <a:fld id="{2F4A72AC-2301-AF49-9B44-1653545BFD25}" type="slidenum">
              <a:rPr lang="en-GB" smtClean="0">
                <a:solidFill>
                  <a:prstClr val="black"/>
                </a:solidFill>
                <a:latin typeface="Calibri"/>
              </a:rPr>
              <a:pPr/>
              <a:t>1</a:t>
            </a:fld>
            <a:endParaRPr lang="en-GB">
              <a:solidFill>
                <a:prstClr val="black"/>
              </a:solidFill>
              <a:latin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https://www.gov.uk/government/publications/uk-aviation-forecasts-2017</a:t>
            </a:r>
          </a:p>
          <a:p>
            <a:r>
              <a:rPr lang="en-GB" baseline="0" dirty="0" smtClean="0"/>
              <a:t>  </a:t>
            </a:r>
          </a:p>
          <a:p>
            <a:endParaRPr lang="en-GB" dirty="0"/>
          </a:p>
        </p:txBody>
      </p:sp>
      <p:sp>
        <p:nvSpPr>
          <p:cNvPr id="4" name="Slide Number Placeholder 3"/>
          <p:cNvSpPr>
            <a:spLocks noGrp="1"/>
          </p:cNvSpPr>
          <p:nvPr>
            <p:ph type="sldNum" sz="quarter" idx="10"/>
          </p:nvPr>
        </p:nvSpPr>
        <p:spPr/>
        <p:txBody>
          <a:bodyPr/>
          <a:lstStyle/>
          <a:p>
            <a:fld id="{2F4A72AC-2301-AF49-9B44-1653545BFD25}" type="slidenum">
              <a:rPr lang="en-GB" smtClean="0">
                <a:solidFill>
                  <a:prstClr val="black"/>
                </a:solidFill>
                <a:latin typeface="Calibri"/>
              </a:rPr>
              <a:pPr/>
              <a:t>10</a:t>
            </a:fld>
            <a:endParaRPr lang="en-GB">
              <a:solidFill>
                <a:prstClr val="black"/>
              </a:solidFill>
              <a:latin typeface="Calibri"/>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F4A72AC-2301-AF49-9B44-1653545BFD25}" type="slidenum">
              <a:rPr lang="en-GB" smtClean="0">
                <a:solidFill>
                  <a:prstClr val="black"/>
                </a:solidFill>
                <a:latin typeface="Calibri"/>
              </a:rPr>
              <a:pPr/>
              <a:t>11</a:t>
            </a:fld>
            <a:endParaRPr lang="en-GB">
              <a:solidFill>
                <a:prstClr val="black"/>
              </a:solidFill>
              <a:latin typeface="Calibri"/>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hlinkClick r:id="rId3"/>
              </a:rPr>
              <a:t>https://www.carbonbrief.org/guest-post-planned-growth-of-uk-airports-not-consistent-with-net-zero-climate-goal</a:t>
            </a:r>
            <a:endParaRPr lang="en-GB" sz="12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 typeface="Arial"/>
              <a:buNone/>
              <a:tabLst/>
              <a:defRPr/>
            </a:pPr>
            <a:r>
              <a:rPr lang="en-GB" sz="1200" dirty="0" smtClean="0"/>
              <a:t>Constraining supply while demand rises would create scarcity, and the market will respond by raising ticket prices by between a quarter and a third, with price rises likely concentrated at the most popular airports (</a:t>
            </a:r>
            <a:r>
              <a:rPr lang="en-GB" sz="1200" kern="1200" dirty="0" smtClean="0">
                <a:solidFill>
                  <a:schemeClr val="tx1"/>
                </a:solidFill>
                <a:latin typeface="+mn-lt"/>
                <a:ea typeface="+mn-ea"/>
                <a:cs typeface="+mn-cs"/>
              </a:rPr>
              <a:t>NEF / Possible – new analysis for publication in March 2020</a:t>
            </a:r>
            <a:r>
              <a:rPr lang="en-GB" sz="1200" dirty="0" smtClean="0"/>
              <a:t>).</a:t>
            </a:r>
            <a:r>
              <a:rPr lang="en-GB" sz="1200" baseline="0" dirty="0" smtClean="0"/>
              <a:t> </a:t>
            </a:r>
            <a:r>
              <a:rPr lang="en-GB" sz="1200" dirty="0" smtClean="0"/>
              <a:t>This would increase profit margins for airlines (though not necessarily overall profits) but would not generate new tax revenues to help pay for transport decarbonisation, or compensate for the fact that air travel is currently very under taxed compared to other transport modes and other leisure activities.</a:t>
            </a:r>
            <a:endParaRPr lang="en-GB" sz="12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2F4A72AC-2301-AF49-9B44-1653545BFD25}" type="slidenum">
              <a:rPr lang="en-GB" smtClean="0">
                <a:solidFill>
                  <a:prstClr val="black"/>
                </a:solidFill>
                <a:latin typeface="Calibri"/>
              </a:rPr>
              <a:pPr/>
              <a:t>12</a:t>
            </a:fld>
            <a:endParaRPr lang="en-GB">
              <a:solidFill>
                <a:prstClr val="black"/>
              </a:solidFill>
              <a:latin typeface="Calibri"/>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latin typeface="+mn-lt"/>
                <a:ea typeface="+mn-ea"/>
                <a:cs typeface="+mn-cs"/>
              </a:rPr>
              <a:t>Managing aviation passenger demand</a:t>
            </a:r>
            <a:r>
              <a:rPr lang="en-GB" sz="1200" b="0" kern="1200" baseline="0" dirty="0" smtClean="0">
                <a:solidFill>
                  <a:schemeClr val="tx1"/>
                </a:solidFill>
                <a:latin typeface="+mn-lt"/>
                <a:ea typeface="+mn-ea"/>
                <a:cs typeface="+mn-cs"/>
              </a:rPr>
              <a:t> </a:t>
            </a:r>
            <a:r>
              <a:rPr lang="en-GB" sz="1200" b="0" kern="1200" dirty="0" smtClean="0">
                <a:solidFill>
                  <a:schemeClr val="tx1"/>
                </a:solidFill>
                <a:latin typeface="+mn-lt"/>
                <a:ea typeface="+mn-ea"/>
                <a:cs typeface="+mn-cs"/>
              </a:rPr>
              <a:t>with a Frequent Flyer Levy, NEF 2015 </a:t>
            </a:r>
            <a:endParaRPr lang="en-GB" sz="1200" b="1"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hlinkClick r:id="rId3"/>
              </a:rPr>
              <a:t>https://s3-eu-west-1.amazonaws.com/media.afreeride.org/documents/FFL+Modelling+paper.pdf</a:t>
            </a:r>
            <a:endParaRPr lang="en-GB" sz="12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2F4A72AC-2301-AF49-9B44-1653545BFD25}" type="slidenum">
              <a:rPr lang="en-GB" smtClean="0">
                <a:solidFill>
                  <a:prstClr val="black"/>
                </a:solidFill>
                <a:latin typeface="Calibri"/>
              </a:rPr>
              <a:pPr/>
              <a:t>13</a:t>
            </a:fld>
            <a:endParaRPr lang="en-GB">
              <a:solidFill>
                <a:prstClr val="black"/>
              </a:solidFill>
              <a:latin typeface="Calibri"/>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NEF / Possible – new analysis for publication in March 2020</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2F4A72AC-2301-AF49-9B44-1653545BFD25}" type="slidenum">
              <a:rPr lang="en-GB" smtClean="0">
                <a:solidFill>
                  <a:prstClr val="black"/>
                </a:solidFill>
                <a:latin typeface="Calibri"/>
              </a:rPr>
              <a:pPr/>
              <a:t>14</a:t>
            </a:fld>
            <a:endParaRPr lang="en-GB">
              <a:solidFill>
                <a:prstClr val="black"/>
              </a:solidFill>
              <a:latin typeface="Calibri"/>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Finally, it is important to note that the exceptionally generous</a:t>
            </a:r>
            <a:r>
              <a:rPr lang="en-GB" sz="1200" kern="1200" baseline="0" dirty="0" smtClean="0">
                <a:solidFill>
                  <a:schemeClr val="tx1"/>
                </a:solidFill>
                <a:latin typeface="+mn-lt"/>
                <a:ea typeface="+mn-ea"/>
                <a:cs typeface="+mn-cs"/>
              </a:rPr>
              <a:t> treatment of aviation under the central UK Net Zero scenario implies additional cuts must be made by other sectors of the UK economy to compensate for the air travel sector making no contribution to absolute emissions reductions. As air travel is fundamentally a luxury, with the majority of flights being overwhelmingly for discretionary leisure travel by those in the top half of the income spectrum, the very large share of overall residual UK emissions allocated to aviation (over 40%) under the central 2050 Net Zero scenario may not be optimal, or even viable. If this share is reduced to accommodate smaller reductions in more essential sectors such as home heating; if negative emissions technologies do not materialise at the scale envisaged; if non-CO2 warming impacts of aviation are accounted for in the framework; or if a nearer-term target date for Net Zero than 2050 is adopted; then additional reductions in demand growth, and potentially absolute reductions in overall demand for air travel will be required to achieve Net Zero targets. </a:t>
            </a:r>
            <a:endParaRPr lang="en-GB" sz="12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Reports, briefings</a:t>
            </a:r>
            <a:r>
              <a:rPr lang="en-GB" sz="1200" kern="1200" baseline="0" dirty="0" smtClean="0">
                <a:solidFill>
                  <a:schemeClr val="tx1"/>
                </a:solidFill>
                <a:latin typeface="+mn-lt"/>
                <a:ea typeface="+mn-ea"/>
                <a:cs typeface="+mn-cs"/>
              </a:rPr>
              <a:t> and further analysis available at </a:t>
            </a:r>
            <a:r>
              <a:rPr lang="en-GB" sz="1200" kern="1200" baseline="0" dirty="0" err="1" smtClean="0">
                <a:solidFill>
                  <a:schemeClr val="tx1"/>
                </a:solidFill>
                <a:latin typeface="+mn-lt"/>
                <a:ea typeface="+mn-ea"/>
                <a:cs typeface="+mn-cs"/>
              </a:rPr>
              <a:t>www.afreeride.org/wonkery</a:t>
            </a:r>
            <a:endParaRPr lang="en-GB"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2F4A72AC-2301-AF49-9B44-1653545BFD25}" type="slidenum">
              <a:rPr lang="en-GB" smtClean="0">
                <a:solidFill>
                  <a:prstClr val="black"/>
                </a:solidFill>
                <a:latin typeface="Calibri"/>
              </a:rPr>
              <a:pPr/>
              <a:t>15</a:t>
            </a:fld>
            <a:endParaRPr lang="en-GB">
              <a:solidFill>
                <a:prstClr val="black"/>
              </a:solidFill>
              <a:latin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a:t>
            </a:r>
            <a:r>
              <a:rPr lang="en-GB" sz="1200" kern="1200" dirty="0" smtClean="0">
                <a:solidFill>
                  <a:schemeClr val="tx1"/>
                </a:solidFill>
                <a:latin typeface="+mn-lt"/>
                <a:ea typeface="+mn-ea"/>
                <a:cs typeface="+mn-cs"/>
              </a:rPr>
              <a:t>Aviation Demand Management’s Role in Deep Decarbonisation Pathways”, </a:t>
            </a:r>
            <a:r>
              <a:rPr lang="en-GB" dirty="0" smtClean="0"/>
              <a:t>Possible</a:t>
            </a:r>
            <a:r>
              <a:rPr lang="en-GB" baseline="0" dirty="0" smtClean="0"/>
              <a:t> own analysis, due to be published March 2020 https://docs.google.com/document/d/1AoAxxTI7Yqk35DspUbJ0RrKOQ7FHL8mvdAR5VnXR2cw/edit?usp=sharing</a:t>
            </a:r>
          </a:p>
          <a:p>
            <a:r>
              <a:rPr lang="en-GB" baseline="0" dirty="0" smtClean="0"/>
              <a:t>15 pathways analysed; ICAO and IATA targets are not compatible with Paris agreement. Only </a:t>
            </a:r>
            <a:r>
              <a:rPr lang="en-GB" baseline="0" dirty="0" err="1" smtClean="0"/>
              <a:t>Ecofys</a:t>
            </a:r>
            <a:r>
              <a:rPr lang="en-GB" baseline="0" dirty="0" smtClean="0"/>
              <a:t> suggest that a Paris-compliant pathway for aviation can be delivered with unconstrained growth (through </a:t>
            </a:r>
            <a:r>
              <a:rPr lang="en-GB" baseline="0" dirty="0" err="1" smtClean="0"/>
              <a:t>biofuels</a:t>
            </a:r>
            <a:r>
              <a:rPr lang="en-GB" baseline="0" dirty="0" smtClean="0"/>
              <a:t> and efficiency), and their scenario is </a:t>
            </a:r>
            <a:r>
              <a:rPr lang="en-GB" baseline="0" dirty="0" err="1" smtClean="0"/>
              <a:t>uncosted</a:t>
            </a:r>
            <a:r>
              <a:rPr lang="en-GB" baseline="0" dirty="0" smtClean="0"/>
              <a:t> so likely to simply omit price effects on demand altogether</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u="sng" kern="1200" dirty="0" smtClean="0">
                <a:solidFill>
                  <a:schemeClr val="tx1"/>
                </a:solidFill>
                <a:latin typeface="+mn-lt"/>
                <a:ea typeface="+mn-ea"/>
                <a:cs typeface="+mn-cs"/>
                <a:hlinkClick r:id="rId3"/>
              </a:rPr>
              <a:t>https://www.theccc.org.uk/wp-content/uploads/2019/09/Letter-from-Lord-Deben-to-Grant-Shapps-IAS.pdf</a:t>
            </a:r>
            <a:endParaRPr lang="en-GB" sz="1200" kern="1200" dirty="0" smtClean="0">
              <a:solidFill>
                <a:schemeClr val="tx1"/>
              </a:solidFill>
              <a:latin typeface="+mn-lt"/>
              <a:ea typeface="+mn-ea"/>
              <a:cs typeface="+mn-cs"/>
            </a:endParaRPr>
          </a:p>
          <a:p>
            <a:endParaRPr lang="en-GB" baseline="0" dirty="0" smtClean="0"/>
          </a:p>
          <a:p>
            <a:endParaRPr lang="en-GB" baseline="0" dirty="0" smtClean="0"/>
          </a:p>
        </p:txBody>
      </p:sp>
      <p:sp>
        <p:nvSpPr>
          <p:cNvPr id="4" name="Slide Number Placeholder 3"/>
          <p:cNvSpPr>
            <a:spLocks noGrp="1"/>
          </p:cNvSpPr>
          <p:nvPr>
            <p:ph type="sldNum" sz="quarter" idx="10"/>
          </p:nvPr>
        </p:nvSpPr>
        <p:spPr/>
        <p:txBody>
          <a:bodyPr/>
          <a:lstStyle/>
          <a:p>
            <a:fld id="{2F4A72AC-2301-AF49-9B44-1653545BFD25}" type="slidenum">
              <a:rPr lang="en-GB" smtClean="0">
                <a:solidFill>
                  <a:prstClr val="black"/>
                </a:solidFill>
                <a:latin typeface="Calibri"/>
              </a:rPr>
              <a:pPr/>
              <a:t>2</a:t>
            </a:fld>
            <a:endParaRPr lang="en-GB">
              <a:solidFill>
                <a:prstClr val="black"/>
              </a:solidFill>
              <a:latin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Clearly a global solution to </a:t>
            </a:r>
            <a:r>
              <a:rPr lang="en-GB" baseline="0" dirty="0" smtClean="0"/>
              <a:t>global </a:t>
            </a:r>
            <a:r>
              <a:rPr lang="en-GB" baseline="0" dirty="0" err="1" smtClean="0"/>
              <a:t>sectoral</a:t>
            </a:r>
            <a:r>
              <a:rPr lang="en-GB" baseline="0" dirty="0" smtClean="0"/>
              <a:t> emissions from air travel would be ideal, but there are no signs of this materialising. </a:t>
            </a:r>
            <a:r>
              <a:rPr lang="en-GB" dirty="0" smtClean="0"/>
              <a:t>The global regulator is a UN body called the International Civil Aviation Organisation (ICAO) that is responsible for setting and enforcing rules governing international air travel. They</a:t>
            </a:r>
            <a:r>
              <a:rPr lang="en-GB" baseline="0" dirty="0" smtClean="0"/>
              <a:t> have had formal responsibility for delivering a global aviation decarbonisation strategy since Kyoto in 1997, but as of 2020 they have yet to approve any measures that impact meaningfully on aviation’s emissions growth. Historically, </a:t>
            </a:r>
            <a:r>
              <a:rPr lang="en-GB" baseline="0" dirty="0" err="1" smtClean="0"/>
              <a:t>ICAO’s</a:t>
            </a:r>
            <a:r>
              <a:rPr lang="en-GB" baseline="0" dirty="0" smtClean="0"/>
              <a:t> main role has been to promote the growth of civil aviation worldwide, so there are fundamental tensions to overcome here.</a:t>
            </a:r>
          </a:p>
          <a:p>
            <a:r>
              <a:rPr lang="en-GB" baseline="0" dirty="0" smtClean="0"/>
              <a:t>   </a:t>
            </a:r>
            <a:endParaRPr lang="en-GB" dirty="0"/>
          </a:p>
        </p:txBody>
      </p:sp>
      <p:sp>
        <p:nvSpPr>
          <p:cNvPr id="4" name="Slide Number Placeholder 3"/>
          <p:cNvSpPr>
            <a:spLocks noGrp="1"/>
          </p:cNvSpPr>
          <p:nvPr>
            <p:ph type="sldNum" sz="quarter" idx="10"/>
          </p:nvPr>
        </p:nvSpPr>
        <p:spPr/>
        <p:txBody>
          <a:bodyPr/>
          <a:lstStyle/>
          <a:p>
            <a:fld id="{2F4A72AC-2301-AF49-9B44-1653545BFD25}" type="slidenum">
              <a:rPr lang="en-GB" smtClean="0">
                <a:solidFill>
                  <a:prstClr val="black"/>
                </a:solidFill>
                <a:latin typeface="Calibri"/>
              </a:rPr>
              <a:pPr/>
              <a:t>3</a:t>
            </a:fld>
            <a:endParaRPr lang="en-GB">
              <a:solidFill>
                <a:prstClr val="black"/>
              </a:solidFill>
              <a:latin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It is not entirely</a:t>
            </a:r>
            <a:r>
              <a:rPr lang="en-GB" sz="1200" kern="1200" baseline="0" dirty="0" smtClean="0">
                <a:solidFill>
                  <a:schemeClr val="tx1"/>
                </a:solidFill>
                <a:latin typeface="+mn-lt"/>
                <a:ea typeface="+mn-ea"/>
                <a:cs typeface="+mn-cs"/>
              </a:rPr>
              <a:t> true that the many bilateral treaties that make up the Chicago Convention completely prohibit the taxation of kerosene for international flights, but this interpretation is widely held and caused the UK government to drop plans to replace Air Passenger Duty with a per plane tax in 2012, on the grounds that it would be too similar to a fuel tax hence vulnerable to international legal challenge. </a:t>
            </a:r>
            <a:r>
              <a:rPr lang="en-GB" sz="1200" kern="1200" dirty="0" smtClean="0">
                <a:solidFill>
                  <a:schemeClr val="tx1"/>
                </a:solidFill>
                <a:latin typeface="+mn-lt"/>
                <a:ea typeface="+mn-ea"/>
                <a:cs typeface="+mn-cs"/>
              </a:rPr>
              <a:t>https://researchbriefings.parliament.uk/ResearchBriefing/Summary/SN05094#_ftn5</a:t>
            </a:r>
          </a:p>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Comparison is for economy class tickets</a:t>
            </a:r>
          </a:p>
          <a:p>
            <a:pPr marL="0" marR="0" indent="0" algn="l" defTabSz="457200" rtl="0" eaLnBrk="1" fontAlgn="auto" latinLnBrk="0" hangingPunct="1">
              <a:lnSpc>
                <a:spcPct val="100000"/>
              </a:lnSpc>
              <a:spcBef>
                <a:spcPts val="0"/>
              </a:spcBef>
              <a:spcAft>
                <a:spcPts val="0"/>
              </a:spcAft>
              <a:buClrTx/>
              <a:buSzTx/>
              <a:buFontTx/>
              <a:buNone/>
              <a:tabLst/>
              <a:defRPr/>
            </a:pPr>
            <a:r>
              <a:rPr lang="en-GB" sz="1200" dirty="0" smtClean="0"/>
              <a:t>some countries (</a:t>
            </a:r>
            <a:r>
              <a:rPr lang="en-GB" sz="1200" dirty="0" err="1" smtClean="0"/>
              <a:t>eg</a:t>
            </a:r>
            <a:r>
              <a:rPr lang="en-GB" sz="1200" dirty="0" smtClean="0"/>
              <a:t> the US) tax fuel for domestic flights at a low level</a:t>
            </a:r>
            <a:r>
              <a:rPr lang="en-GB" sz="1200" kern="1200" dirty="0" smtClean="0">
                <a:solidFill>
                  <a:schemeClr val="tx1"/>
                </a:solidFill>
                <a:latin typeface="+mn-lt"/>
                <a:ea typeface="+mn-ea"/>
                <a:cs typeface="+mn-cs"/>
              </a:rPr>
              <a:t> </a:t>
            </a:r>
          </a:p>
          <a:p>
            <a:endParaRPr lang="en-GB" dirty="0"/>
          </a:p>
        </p:txBody>
      </p:sp>
      <p:sp>
        <p:nvSpPr>
          <p:cNvPr id="4" name="Slide Number Placeholder 3"/>
          <p:cNvSpPr>
            <a:spLocks noGrp="1"/>
          </p:cNvSpPr>
          <p:nvPr>
            <p:ph type="sldNum" sz="quarter" idx="10"/>
          </p:nvPr>
        </p:nvSpPr>
        <p:spPr/>
        <p:txBody>
          <a:bodyPr/>
          <a:lstStyle/>
          <a:p>
            <a:fld id="{2F4A72AC-2301-AF49-9B44-1653545BFD25}" type="slidenum">
              <a:rPr lang="en-GB" smtClean="0">
                <a:solidFill>
                  <a:prstClr val="black"/>
                </a:solidFill>
                <a:latin typeface="Calibri"/>
              </a:rPr>
              <a:pPr/>
              <a:t>4</a:t>
            </a:fld>
            <a:endParaRPr lang="en-GB">
              <a:solidFill>
                <a:prstClr val="black"/>
              </a:solidFill>
              <a:latin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https://researchbriefings.parliament.uk/ResearchBriefing/Summary/SN05094#_ftn5</a:t>
            </a:r>
          </a:p>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https://researchbriefings.parliament.uk/ResearchBriefing/Summary/CBP-8602</a:t>
            </a:r>
          </a:p>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The</a:t>
            </a:r>
            <a:r>
              <a:rPr lang="en-GB" sz="1200" kern="1200" baseline="0" dirty="0" smtClean="0">
                <a:solidFill>
                  <a:schemeClr val="tx1"/>
                </a:solidFill>
                <a:latin typeface="+mn-lt"/>
                <a:ea typeface="+mn-ea"/>
                <a:cs typeface="+mn-cs"/>
              </a:rPr>
              <a:t> aviation sector also benefits from Duty Free shopping at airports and direct public subsidies to support some domestic routes. </a:t>
            </a:r>
            <a:endParaRPr lang="en-GB" sz="12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err="1" smtClean="0">
                <a:solidFill>
                  <a:schemeClr val="tx1"/>
                </a:solidFill>
                <a:latin typeface="+mn-lt"/>
                <a:ea typeface="+mn-ea"/>
                <a:cs typeface="+mn-cs"/>
              </a:rPr>
              <a:t>https://www.gov.uk/government/news/new-regional-air-routes-offer-fast-journeys-across-uk-and-europe</a:t>
            </a:r>
            <a:endParaRPr lang="en-GB" sz="12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Some EU countries, such as the Netherlands, charge reduced rates of VAT on domestic</a:t>
            </a:r>
            <a:r>
              <a:rPr lang="en-GB" sz="1200" kern="1200" baseline="0" dirty="0" smtClean="0">
                <a:solidFill>
                  <a:schemeClr val="tx1"/>
                </a:solidFill>
                <a:latin typeface="+mn-lt"/>
                <a:ea typeface="+mn-ea"/>
                <a:cs typeface="+mn-cs"/>
              </a:rPr>
              <a:t> flights, and there is no barrier to the UK doing similar today. After </a:t>
            </a:r>
            <a:r>
              <a:rPr lang="en-GB" sz="1200" kern="1200" baseline="0" dirty="0" err="1" smtClean="0">
                <a:solidFill>
                  <a:schemeClr val="tx1"/>
                </a:solidFill>
                <a:latin typeface="+mn-lt"/>
                <a:ea typeface="+mn-ea"/>
                <a:cs typeface="+mn-cs"/>
              </a:rPr>
              <a:t>Brexit</a:t>
            </a:r>
            <a:r>
              <a:rPr lang="en-GB" sz="1200" kern="1200" baseline="0" dirty="0" smtClean="0">
                <a:solidFill>
                  <a:schemeClr val="tx1"/>
                </a:solidFill>
                <a:latin typeface="+mn-lt"/>
                <a:ea typeface="+mn-ea"/>
                <a:cs typeface="+mn-cs"/>
              </a:rPr>
              <a:t>, the UK will be free to set its own rates of VAT for international flights. </a:t>
            </a:r>
            <a:r>
              <a:rPr lang="en-GB" sz="1200" kern="1200" dirty="0" smtClean="0">
                <a:solidFill>
                  <a:schemeClr val="tx1"/>
                </a:solidFill>
                <a:latin typeface="+mn-lt"/>
                <a:ea typeface="+mn-ea"/>
                <a:cs typeface="+mn-cs"/>
              </a:rPr>
              <a:t> </a:t>
            </a:r>
          </a:p>
          <a:p>
            <a:endParaRPr lang="en-GB" dirty="0"/>
          </a:p>
        </p:txBody>
      </p:sp>
      <p:sp>
        <p:nvSpPr>
          <p:cNvPr id="4" name="Slide Number Placeholder 3"/>
          <p:cNvSpPr>
            <a:spLocks noGrp="1"/>
          </p:cNvSpPr>
          <p:nvPr>
            <p:ph type="sldNum" sz="quarter" idx="10"/>
          </p:nvPr>
        </p:nvSpPr>
        <p:spPr/>
        <p:txBody>
          <a:bodyPr/>
          <a:lstStyle/>
          <a:p>
            <a:fld id="{2F4A72AC-2301-AF49-9B44-1653545BFD25}" type="slidenum">
              <a:rPr lang="en-GB" smtClean="0">
                <a:solidFill>
                  <a:prstClr val="black"/>
                </a:solidFill>
                <a:latin typeface="Calibri"/>
              </a:rPr>
              <a:pPr/>
              <a:t>5</a:t>
            </a:fld>
            <a:endParaRPr lang="en-GB">
              <a:solidFill>
                <a:prstClr val="black"/>
              </a:solidFill>
              <a:latin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dirty="0" smtClean="0"/>
              <a:t>APD</a:t>
            </a:r>
            <a:r>
              <a:rPr lang="en-GB" sz="1200" baseline="0" dirty="0" smtClean="0"/>
              <a:t> not charged on </a:t>
            </a:r>
            <a:r>
              <a:rPr lang="en-GB" sz="1200" dirty="0" smtClean="0"/>
              <a:t>international transfer flights and under-16s, and</a:t>
            </a:r>
            <a:r>
              <a:rPr lang="en-GB" sz="1200" baseline="0" dirty="0" smtClean="0"/>
              <a:t> certain other passenger classes such as medical and military flights. </a:t>
            </a:r>
            <a:r>
              <a:rPr lang="en-GB" sz="1200" dirty="0" smtClean="0"/>
              <a:t> </a:t>
            </a:r>
            <a:endParaRPr lang="en-GB" dirty="0" smtClean="0"/>
          </a:p>
          <a:p>
            <a:r>
              <a:rPr lang="en-GB" dirty="0" smtClean="0"/>
              <a:t>94% of UK air passengers pay the reduced rate – 78% short</a:t>
            </a:r>
            <a:r>
              <a:rPr lang="en-GB" baseline="0" dirty="0" smtClean="0"/>
              <a:t> haul (Band A) and 16% long haul (Band B)</a:t>
            </a:r>
            <a:endParaRPr lang="en-GB" dirty="0" smtClean="0"/>
          </a:p>
          <a:p>
            <a:r>
              <a:rPr lang="en-GB" dirty="0" err="1" smtClean="0"/>
              <a:t>https://www.uktradeinfo.com/Statistics/StatisticalBulletins/Pages/BulletinArchive.aspx?viewname</a:t>
            </a:r>
            <a:r>
              <a:rPr lang="en-GB" dirty="0" smtClean="0"/>
              <a:t>=Air%20Passenger%20Duty%20Archive</a:t>
            </a:r>
          </a:p>
          <a:p>
            <a:r>
              <a:rPr lang="en-GB" dirty="0" smtClean="0"/>
              <a:t>Foregone tax revenue of ~£2bn VAT and ~£9bn fuel duty.</a:t>
            </a:r>
          </a:p>
          <a:p>
            <a:r>
              <a:rPr lang="en-GB" dirty="0" smtClean="0"/>
              <a:t>Many countries have air departure taxes of some sort, although</a:t>
            </a:r>
            <a:r>
              <a:rPr lang="en-GB" baseline="0" dirty="0" smtClean="0"/>
              <a:t> the UK’s are comparatively high</a:t>
            </a:r>
            <a:r>
              <a:rPr lang="en-GB" dirty="0" smtClean="0"/>
              <a:t> </a:t>
            </a:r>
            <a:endParaRPr lang="en-GB" dirty="0"/>
          </a:p>
        </p:txBody>
      </p:sp>
      <p:sp>
        <p:nvSpPr>
          <p:cNvPr id="4" name="Slide Number Placeholder 3"/>
          <p:cNvSpPr>
            <a:spLocks noGrp="1"/>
          </p:cNvSpPr>
          <p:nvPr>
            <p:ph type="sldNum" sz="quarter" idx="10"/>
          </p:nvPr>
        </p:nvSpPr>
        <p:spPr/>
        <p:txBody>
          <a:bodyPr/>
          <a:lstStyle/>
          <a:p>
            <a:fld id="{2F4A72AC-2301-AF49-9B44-1653545BFD25}" type="slidenum">
              <a:rPr lang="en-GB" smtClean="0">
                <a:solidFill>
                  <a:prstClr val="black"/>
                </a:solidFill>
                <a:latin typeface="Calibri"/>
              </a:rPr>
              <a:pPr/>
              <a:t>6</a:t>
            </a:fld>
            <a:endParaRPr lang="en-GB">
              <a:solidFill>
                <a:prstClr val="black"/>
              </a:solidFill>
              <a:latin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The problems with offsetting are too many and varied to cover in this presentation. A</a:t>
            </a:r>
            <a:r>
              <a:rPr lang="en-GB" baseline="0" dirty="0" smtClean="0"/>
              <a:t> recent </a:t>
            </a:r>
            <a:r>
              <a:rPr lang="en-GB" dirty="0" smtClean="0"/>
              <a:t>EU study found that 85% of</a:t>
            </a:r>
            <a:r>
              <a:rPr lang="en-GB" baseline="0" dirty="0" smtClean="0"/>
              <a:t> carbon credits sold under the </a:t>
            </a:r>
            <a:r>
              <a:rPr lang="en-GB" baseline="0" dirty="0" err="1" smtClean="0"/>
              <a:t>UN’s</a:t>
            </a:r>
            <a:r>
              <a:rPr lang="en-GB" baseline="0" dirty="0" smtClean="0"/>
              <a:t> previous flagship offsetting scheme, the Clean Development Mechanism (CDM), did not deliver any emissions reductions. </a:t>
            </a:r>
            <a:r>
              <a:rPr lang="en-US" sz="1200" u="sng" kern="1200" dirty="0" smtClean="0">
                <a:solidFill>
                  <a:schemeClr val="tx1"/>
                </a:solidFill>
                <a:latin typeface="+mn-lt"/>
                <a:ea typeface="+mn-ea"/>
                <a:cs typeface="+mn-cs"/>
                <a:hlinkClick r:id="rId3"/>
              </a:rPr>
              <a:t>https://ec.europa.eu/clima/sites/clima/files/ets/docs/clean_dev_mechanism_en.pdf</a:t>
            </a:r>
            <a:r>
              <a:rPr lang="en-GB" baseline="0" dirty="0" smtClean="0"/>
              <a:t>  Airlines want CDM credits to be eligible under the new CORSIA scheme.   </a:t>
            </a:r>
          </a:p>
          <a:p>
            <a:r>
              <a:rPr lang="en-GB" baseline="0" dirty="0" smtClean="0"/>
              <a:t> </a:t>
            </a:r>
            <a:endParaRPr lang="en-GB" dirty="0"/>
          </a:p>
        </p:txBody>
      </p:sp>
      <p:sp>
        <p:nvSpPr>
          <p:cNvPr id="4" name="Slide Number Placeholder 3"/>
          <p:cNvSpPr>
            <a:spLocks noGrp="1"/>
          </p:cNvSpPr>
          <p:nvPr>
            <p:ph type="sldNum" sz="quarter" idx="10"/>
          </p:nvPr>
        </p:nvSpPr>
        <p:spPr/>
        <p:txBody>
          <a:bodyPr/>
          <a:lstStyle/>
          <a:p>
            <a:fld id="{2F4A72AC-2301-AF49-9B44-1653545BFD25}" type="slidenum">
              <a:rPr lang="en-GB" smtClean="0">
                <a:solidFill>
                  <a:prstClr val="black"/>
                </a:solidFill>
                <a:latin typeface="Calibri"/>
              </a:rPr>
              <a:pPr/>
              <a:t>7</a:t>
            </a:fld>
            <a:endParaRPr lang="en-GB">
              <a:solidFill>
                <a:prstClr val="black"/>
              </a:solidFill>
              <a:latin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A thorough write up of the CORSIA</a:t>
            </a:r>
            <a:r>
              <a:rPr lang="en-GB" baseline="0" dirty="0" smtClean="0"/>
              <a:t> plan and widespread concerns over its effectiveness can be found here: </a:t>
            </a:r>
            <a:r>
              <a:rPr lang="en-GB" sz="1200" kern="1200" dirty="0" smtClean="0">
                <a:solidFill>
                  <a:schemeClr val="tx1"/>
                </a:solidFill>
                <a:latin typeface="+mn-lt"/>
                <a:ea typeface="+mn-ea"/>
                <a:cs typeface="+mn-cs"/>
                <a:hlinkClick r:id="rId3"/>
              </a:rPr>
              <a:t>https://www.carbonbrief.org/corsia-un-plan-to-offset-growth-in-aviation-emissions-after-2020</a:t>
            </a:r>
            <a:endParaRPr lang="en-GB" sz="1200" kern="1200" dirty="0" smtClean="0">
              <a:solidFill>
                <a:schemeClr val="tx1"/>
              </a:solidFill>
              <a:latin typeface="+mn-lt"/>
              <a:ea typeface="+mn-ea"/>
              <a:cs typeface="+mn-cs"/>
            </a:endParaRPr>
          </a:p>
          <a:p>
            <a:r>
              <a:rPr lang="en-GB" baseline="0" dirty="0" smtClean="0"/>
              <a:t> </a:t>
            </a:r>
            <a:endParaRPr lang="en-GB" dirty="0"/>
          </a:p>
        </p:txBody>
      </p:sp>
      <p:sp>
        <p:nvSpPr>
          <p:cNvPr id="4" name="Slide Number Placeholder 3"/>
          <p:cNvSpPr>
            <a:spLocks noGrp="1"/>
          </p:cNvSpPr>
          <p:nvPr>
            <p:ph type="sldNum" sz="quarter" idx="10"/>
          </p:nvPr>
        </p:nvSpPr>
        <p:spPr/>
        <p:txBody>
          <a:bodyPr/>
          <a:lstStyle/>
          <a:p>
            <a:fld id="{2F4A72AC-2301-AF49-9B44-1653545BFD25}" type="slidenum">
              <a:rPr lang="en-GB" smtClean="0">
                <a:solidFill>
                  <a:prstClr val="black"/>
                </a:solidFill>
                <a:latin typeface="Calibri"/>
              </a:rPr>
              <a:pPr/>
              <a:t>8</a:t>
            </a:fld>
            <a:endParaRPr lang="en-GB">
              <a:solidFill>
                <a:prstClr val="black"/>
              </a:solidFill>
              <a:latin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Airlines</a:t>
            </a:r>
            <a:r>
              <a:rPr lang="en-GB" baseline="0" dirty="0" smtClean="0"/>
              <a:t> benefit from mostly free carbon permits under the EU ETS.  </a:t>
            </a:r>
            <a:endParaRPr lang="en-GB" dirty="0" smtClean="0"/>
          </a:p>
          <a:p>
            <a:r>
              <a:rPr lang="en-GB" dirty="0" smtClean="0"/>
              <a:t>Workings out here https://docs.google.com/spreadsheets/d/1yKX_01pBdRd-1J-IgPF8eqparNfLTfw6OCbj_dNMN-I/edit?usp=sharing</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2F4A72AC-2301-AF49-9B44-1653545BFD25}" type="slidenum">
              <a:rPr lang="en-GB" smtClean="0">
                <a:solidFill>
                  <a:prstClr val="black"/>
                </a:solidFill>
                <a:latin typeface="Calibri"/>
              </a:rPr>
              <a:pPr/>
              <a:t>9</a:t>
            </a:fld>
            <a:endParaRPr lang="en-GB">
              <a:solidFill>
                <a:prstClr val="black"/>
              </a:solidFill>
              <a:latin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jp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png"/></Relationships>
</file>

<file path=ppt/slideLayouts/_rels/slideLayout18.xml.rels><?xml version="1.0" encoding="UTF-8" standalone="yes"?>
<Relationships xmlns="http://schemas.openxmlformats.org/package/2006/relationships"><Relationship Id="rId11" Type="http://schemas.openxmlformats.org/officeDocument/2006/relationships/hyperlink" Target="https://www.linkedin.com/company/jacobs/" TargetMode="External"/><Relationship Id="rId12" Type="http://schemas.openxmlformats.org/officeDocument/2006/relationships/image" Target="../media/image11.png"/><Relationship Id="rId13" Type="http://schemas.openxmlformats.org/officeDocument/2006/relationships/image" Target="../media/image12.png"/><Relationship Id="rId1" Type="http://schemas.openxmlformats.org/officeDocument/2006/relationships/slideMaster" Target="../slideMasters/slideMaster2.xml"/><Relationship Id="rId2" Type="http://schemas.openxmlformats.org/officeDocument/2006/relationships/image" Target="../media/image6.png"/><Relationship Id="rId3" Type="http://schemas.openxmlformats.org/officeDocument/2006/relationships/hyperlink" Target="https://twitter.com/JacobsConnects" TargetMode="External"/><Relationship Id="rId4" Type="http://schemas.openxmlformats.org/officeDocument/2006/relationships/image" Target="../media/image7.png"/><Relationship Id="rId5" Type="http://schemas.openxmlformats.org/officeDocument/2006/relationships/hyperlink" Target="https://www.facebook.com/JacobsConnects/" TargetMode="External"/><Relationship Id="rId6" Type="http://schemas.openxmlformats.org/officeDocument/2006/relationships/image" Target="../media/image8.png"/><Relationship Id="rId7" Type="http://schemas.openxmlformats.org/officeDocument/2006/relationships/hyperlink" Target="https://www.instagram.com/jacobsconnects/" TargetMode="External"/><Relationship Id="rId8" Type="http://schemas.openxmlformats.org/officeDocument/2006/relationships/image" Target="../media/image9.png"/><Relationship Id="rId9" Type="http://schemas.openxmlformats.org/officeDocument/2006/relationships/hyperlink" Target="https://www.youtube.com/user/jacobsworldwide" TargetMode="External"/><Relationship Id="rId10" Type="http://schemas.openxmlformats.org/officeDocument/2006/relationships/image" Target="../media/image10.png"/></Relationships>
</file>

<file path=ppt/slideLayouts/_rels/slideLayout19.xml.rels><?xml version="1.0" encoding="UTF-8" standalone="yes"?>
<Relationships xmlns="http://schemas.openxmlformats.org/package/2006/relationships"><Relationship Id="rId11" Type="http://schemas.openxmlformats.org/officeDocument/2006/relationships/hyperlink" Target="https://www.linkedin.com/company/jacobs/" TargetMode="External"/><Relationship Id="rId12" Type="http://schemas.openxmlformats.org/officeDocument/2006/relationships/image" Target="../media/image11.png"/><Relationship Id="rId1" Type="http://schemas.openxmlformats.org/officeDocument/2006/relationships/slideMaster" Target="../slideMasters/slideMaster2.xml"/><Relationship Id="rId2" Type="http://schemas.openxmlformats.org/officeDocument/2006/relationships/image" Target="../media/image12.png"/><Relationship Id="rId3" Type="http://schemas.openxmlformats.org/officeDocument/2006/relationships/hyperlink" Target="https://twitter.com/JacobsConnects" TargetMode="External"/><Relationship Id="rId4" Type="http://schemas.openxmlformats.org/officeDocument/2006/relationships/image" Target="../media/image7.png"/><Relationship Id="rId5" Type="http://schemas.openxmlformats.org/officeDocument/2006/relationships/hyperlink" Target="https://www.facebook.com/JacobsConnects/" TargetMode="External"/><Relationship Id="rId6" Type="http://schemas.openxmlformats.org/officeDocument/2006/relationships/image" Target="../media/image8.png"/><Relationship Id="rId7" Type="http://schemas.openxmlformats.org/officeDocument/2006/relationships/hyperlink" Target="https://www.instagram.com/jacobsconnects/" TargetMode="External"/><Relationship Id="rId8" Type="http://schemas.openxmlformats.org/officeDocument/2006/relationships/image" Target="../media/image9.png"/><Relationship Id="rId9" Type="http://schemas.openxmlformats.org/officeDocument/2006/relationships/hyperlink" Target="https://www.youtube.com/user/jacobsworldwide" TargetMode="External"/><Relationship Id="rId10" Type="http://schemas.openxmlformats.org/officeDocument/2006/relationships/image" Target="../media/image10.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1" Type="http://schemas.openxmlformats.org/officeDocument/2006/relationships/hyperlink" Target="https://www.linkedin.com/company/jacobs/" TargetMode="External"/><Relationship Id="rId12" Type="http://schemas.openxmlformats.org/officeDocument/2006/relationships/image" Target="../media/image11.png"/><Relationship Id="rId1" Type="http://schemas.openxmlformats.org/officeDocument/2006/relationships/slideMaster" Target="../slideMasters/slideMaster2.xml"/><Relationship Id="rId2" Type="http://schemas.openxmlformats.org/officeDocument/2006/relationships/image" Target="../media/image12.png"/><Relationship Id="rId3" Type="http://schemas.openxmlformats.org/officeDocument/2006/relationships/hyperlink" Target="https://twitter.com/JacobsConnects" TargetMode="External"/><Relationship Id="rId4" Type="http://schemas.openxmlformats.org/officeDocument/2006/relationships/image" Target="../media/image7.png"/><Relationship Id="rId5" Type="http://schemas.openxmlformats.org/officeDocument/2006/relationships/hyperlink" Target="https://www.facebook.com/JacobsConnects/" TargetMode="External"/><Relationship Id="rId6" Type="http://schemas.openxmlformats.org/officeDocument/2006/relationships/image" Target="../media/image8.png"/><Relationship Id="rId7" Type="http://schemas.openxmlformats.org/officeDocument/2006/relationships/hyperlink" Target="https://www.instagram.com/jacobsconnects/" TargetMode="External"/><Relationship Id="rId8" Type="http://schemas.openxmlformats.org/officeDocument/2006/relationships/image" Target="../media/image9.png"/><Relationship Id="rId9" Type="http://schemas.openxmlformats.org/officeDocument/2006/relationships/hyperlink" Target="https://www.youtube.com/user/jacobsworldwide" TargetMode="External"/><Relationship Id="rId10" Type="http://schemas.openxmlformats.org/officeDocument/2006/relationships/image" Target="../media/image10.png"/></Relationships>
</file>

<file path=ppt/slideLayouts/_rels/slideLayout21.xml.rels><?xml version="1.0" encoding="UTF-8" standalone="yes"?>
<Relationships xmlns="http://schemas.openxmlformats.org/package/2006/relationships"><Relationship Id="rId11" Type="http://schemas.openxmlformats.org/officeDocument/2006/relationships/hyperlink" Target="https://www.linkedin.com/company/jacobs/" TargetMode="External"/><Relationship Id="rId12" Type="http://schemas.openxmlformats.org/officeDocument/2006/relationships/image" Target="../media/image11.png"/><Relationship Id="rId1" Type="http://schemas.openxmlformats.org/officeDocument/2006/relationships/slideMaster" Target="../slideMasters/slideMaster2.xml"/><Relationship Id="rId2" Type="http://schemas.openxmlformats.org/officeDocument/2006/relationships/image" Target="../media/image12.png"/><Relationship Id="rId3" Type="http://schemas.openxmlformats.org/officeDocument/2006/relationships/hyperlink" Target="https://twitter.com/JacobsConnects" TargetMode="External"/><Relationship Id="rId4" Type="http://schemas.openxmlformats.org/officeDocument/2006/relationships/image" Target="../media/image7.png"/><Relationship Id="rId5" Type="http://schemas.openxmlformats.org/officeDocument/2006/relationships/hyperlink" Target="https://www.facebook.com/JacobsConnects/" TargetMode="External"/><Relationship Id="rId6" Type="http://schemas.openxmlformats.org/officeDocument/2006/relationships/image" Target="../media/image8.png"/><Relationship Id="rId7" Type="http://schemas.openxmlformats.org/officeDocument/2006/relationships/hyperlink" Target="https://www.instagram.com/jacobsconnects/" TargetMode="External"/><Relationship Id="rId8" Type="http://schemas.openxmlformats.org/officeDocument/2006/relationships/image" Target="../media/image9.png"/><Relationship Id="rId9" Type="http://schemas.openxmlformats.org/officeDocument/2006/relationships/hyperlink" Target="https://www.youtube.com/user/jacobsworldwide" TargetMode="External"/><Relationship Id="rId10" Type="http://schemas.openxmlformats.org/officeDocument/2006/relationships/image" Target="../media/image10.png"/></Relationships>
</file>

<file path=ppt/slideLayouts/_rels/slideLayout22.xml.rels><?xml version="1.0" encoding="UTF-8" standalone="yes"?>
<Relationships xmlns="http://schemas.openxmlformats.org/package/2006/relationships"><Relationship Id="rId11" Type="http://schemas.openxmlformats.org/officeDocument/2006/relationships/hyperlink" Target="https://www.linkedin.com/company/jacobs/" TargetMode="External"/><Relationship Id="rId12" Type="http://schemas.openxmlformats.org/officeDocument/2006/relationships/image" Target="../media/image11.png"/><Relationship Id="rId1" Type="http://schemas.openxmlformats.org/officeDocument/2006/relationships/slideMaster" Target="../slideMasters/slideMaster2.xml"/><Relationship Id="rId2" Type="http://schemas.openxmlformats.org/officeDocument/2006/relationships/image" Target="../media/image12.png"/><Relationship Id="rId3" Type="http://schemas.openxmlformats.org/officeDocument/2006/relationships/hyperlink" Target="https://twitter.com/JacobsConnects" TargetMode="External"/><Relationship Id="rId4" Type="http://schemas.openxmlformats.org/officeDocument/2006/relationships/image" Target="../media/image7.png"/><Relationship Id="rId5" Type="http://schemas.openxmlformats.org/officeDocument/2006/relationships/hyperlink" Target="https://www.facebook.com/JacobsConnects/" TargetMode="External"/><Relationship Id="rId6" Type="http://schemas.openxmlformats.org/officeDocument/2006/relationships/image" Target="../media/image8.png"/><Relationship Id="rId7" Type="http://schemas.openxmlformats.org/officeDocument/2006/relationships/hyperlink" Target="https://www.instagram.com/jacobsconnects/" TargetMode="External"/><Relationship Id="rId8" Type="http://schemas.openxmlformats.org/officeDocument/2006/relationships/image" Target="../media/image9.png"/><Relationship Id="rId9" Type="http://schemas.openxmlformats.org/officeDocument/2006/relationships/hyperlink" Target="https://www.youtube.com/user/jacobsworldwide" TargetMode="External"/><Relationship Id="rId10" Type="http://schemas.openxmlformats.org/officeDocument/2006/relationships/image" Target="../media/image10.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Black Bulle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Rectangle 13">
            <a:extLst>
              <a:ext uri="{FF2B5EF4-FFF2-40B4-BE49-F238E27FC236}">
                <a16:creationId xmlns:a16="http://schemas.microsoft.com/office/drawing/2014/main" xmlns="" id="{9F5B10BB-2279-444D-A69E-B8C415407EFF}"/>
              </a:ext>
            </a:extLst>
          </p:cNvPr>
          <p:cNvSpPr/>
          <p:nvPr userDrawn="1"/>
        </p:nvSpPr>
        <p:spPr>
          <a:xfrm>
            <a:off x="0" y="0"/>
            <a:ext cx="137160" cy="51435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algn="ctr" defTabSz="685783"/>
            <a:endParaRPr lang="en-US" sz="1400">
              <a:solidFill>
                <a:srgbClr val="FFFFFF"/>
              </a:solidFill>
              <a:latin typeface="Jacobs Chronos"/>
            </a:endParaRPr>
          </a:p>
        </p:txBody>
      </p:sp>
      <p:cxnSp>
        <p:nvCxnSpPr>
          <p:cNvPr id="15" name="Straight Connector 14">
            <a:extLst>
              <a:ext uri="{FF2B5EF4-FFF2-40B4-BE49-F238E27FC236}">
                <a16:creationId xmlns:a16="http://schemas.microsoft.com/office/drawing/2014/main" xmlns="" id="{197C72B8-85D1-40F1-943D-22DB1FC9F4C8}"/>
              </a:ext>
            </a:extLst>
          </p:cNvPr>
          <p:cNvCxnSpPr/>
          <p:nvPr userDrawn="1"/>
        </p:nvCxnSpPr>
        <p:spPr>
          <a:xfrm>
            <a:off x="240030" y="4663440"/>
            <a:ext cx="86410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6408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Red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xmlns="" id="{3942DA99-6BA4-4DA7-8651-80752B5462FE}"/>
              </a:ext>
            </a:extLst>
          </p:cNvPr>
          <p:cNvGrpSpPr/>
          <p:nvPr userDrawn="1"/>
        </p:nvGrpSpPr>
        <p:grpSpPr>
          <a:xfrm>
            <a:off x="1" y="5006340"/>
            <a:ext cx="9152097" cy="137160"/>
            <a:chOff x="0" y="5303520"/>
            <a:chExt cx="12202796" cy="594360"/>
          </a:xfrm>
        </p:grpSpPr>
        <p:sp>
          <p:nvSpPr>
            <p:cNvPr id="15" name="Rectangle 14">
              <a:extLst>
                <a:ext uri="{FF2B5EF4-FFF2-40B4-BE49-F238E27FC236}">
                  <a16:creationId xmlns:a16="http://schemas.microsoft.com/office/drawing/2014/main" xmlns="" id="{9FC97499-E988-4B11-B114-5E15CA266BF8}"/>
                </a:ext>
              </a:extLst>
            </p:cNvPr>
            <p:cNvSpPr/>
            <p:nvPr userDrawn="1"/>
          </p:nvSpPr>
          <p:spPr>
            <a:xfrm>
              <a:off x="9245604" y="5303520"/>
              <a:ext cx="2651760" cy="594360"/>
            </a:xfrm>
            <a:prstGeom prst="rect">
              <a:avLst/>
            </a:prstGeom>
            <a:solidFill>
              <a:srgbClr val="D72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6" name="Rectangle 15">
              <a:extLst>
                <a:ext uri="{FF2B5EF4-FFF2-40B4-BE49-F238E27FC236}">
                  <a16:creationId xmlns:a16="http://schemas.microsoft.com/office/drawing/2014/main" xmlns="" id="{4BB952E0-2CF7-48F8-8262-7CE47CD99877}"/>
                </a:ext>
              </a:extLst>
            </p:cNvPr>
            <p:cNvSpPr/>
            <p:nvPr userDrawn="1"/>
          </p:nvSpPr>
          <p:spPr>
            <a:xfrm>
              <a:off x="11868149" y="5303520"/>
              <a:ext cx="334647" cy="594360"/>
            </a:xfrm>
            <a:prstGeom prst="rect">
              <a:avLst/>
            </a:prstGeom>
            <a:solidFill>
              <a:srgbClr val="690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xmlns="" id="{A3AC656F-3F0C-49A2-81C1-78C572069D73}"/>
                </a:ext>
              </a:extLst>
            </p:cNvPr>
            <p:cNvSpPr/>
            <p:nvPr userDrawn="1"/>
          </p:nvSpPr>
          <p:spPr>
            <a:xfrm>
              <a:off x="0" y="5303520"/>
              <a:ext cx="9323754" cy="594360"/>
            </a:xfrm>
            <a:prstGeom prst="rect">
              <a:avLst/>
            </a:prstGeom>
            <a:solidFill>
              <a:srgbClr val="FF4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1551968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Yellow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 name="Group 9">
            <a:extLst>
              <a:ext uri="{FF2B5EF4-FFF2-40B4-BE49-F238E27FC236}">
                <a16:creationId xmlns:a16="http://schemas.microsoft.com/office/drawing/2014/main" xmlns="" id="{C35AFC50-E6B6-4E43-B4E7-F9E2A95E63EC}"/>
              </a:ext>
            </a:extLst>
          </p:cNvPr>
          <p:cNvGrpSpPr/>
          <p:nvPr userDrawn="1"/>
        </p:nvGrpSpPr>
        <p:grpSpPr>
          <a:xfrm>
            <a:off x="1" y="5006340"/>
            <a:ext cx="9152097" cy="137160"/>
            <a:chOff x="0" y="5303520"/>
            <a:chExt cx="12202796" cy="594360"/>
          </a:xfrm>
        </p:grpSpPr>
        <p:sp>
          <p:nvSpPr>
            <p:cNvPr id="12" name="Rectangle 11">
              <a:extLst>
                <a:ext uri="{FF2B5EF4-FFF2-40B4-BE49-F238E27FC236}">
                  <a16:creationId xmlns:a16="http://schemas.microsoft.com/office/drawing/2014/main" xmlns="" id="{1A2B86E2-F045-4370-94FD-B80A57E52011}"/>
                </a:ext>
              </a:extLst>
            </p:cNvPr>
            <p:cNvSpPr/>
            <p:nvPr userDrawn="1"/>
          </p:nvSpPr>
          <p:spPr>
            <a:xfrm>
              <a:off x="9245604" y="5303520"/>
              <a:ext cx="2651760" cy="594360"/>
            </a:xfrm>
            <a:prstGeom prst="rect">
              <a:avLst/>
            </a:prstGeom>
            <a:solidFill>
              <a:srgbClr val="FFA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3" name="Rectangle 12">
              <a:extLst>
                <a:ext uri="{FF2B5EF4-FFF2-40B4-BE49-F238E27FC236}">
                  <a16:creationId xmlns:a16="http://schemas.microsoft.com/office/drawing/2014/main" xmlns="" id="{C6F66FD7-E36D-4A8C-9C0D-409917212467}"/>
                </a:ext>
              </a:extLst>
            </p:cNvPr>
            <p:cNvSpPr/>
            <p:nvPr userDrawn="1"/>
          </p:nvSpPr>
          <p:spPr>
            <a:xfrm>
              <a:off x="11868149" y="5303520"/>
              <a:ext cx="334647" cy="594360"/>
            </a:xfrm>
            <a:prstGeom prst="rect">
              <a:avLst/>
            </a:prstGeom>
            <a:solidFill>
              <a:srgbClr val="A04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4" name="Rectangle 13">
              <a:extLst>
                <a:ext uri="{FF2B5EF4-FFF2-40B4-BE49-F238E27FC236}">
                  <a16:creationId xmlns:a16="http://schemas.microsoft.com/office/drawing/2014/main" xmlns="" id="{54169620-5373-445A-839E-0A597466E92E}"/>
                </a:ext>
              </a:extLst>
            </p:cNvPr>
            <p:cNvSpPr/>
            <p:nvPr userDrawn="1"/>
          </p:nvSpPr>
          <p:spPr>
            <a:xfrm>
              <a:off x="0" y="5303520"/>
              <a:ext cx="9323754" cy="594360"/>
            </a:xfrm>
            <a:prstGeom prst="rect">
              <a:avLst/>
            </a:prstGeom>
            <a:solidFill>
              <a:srgbClr val="FFB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31100877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Green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p>
            <a:r>
              <a:rPr lang="en-AU">
                <a:solidFill>
                  <a:srgbClr val="000000"/>
                </a:solidFill>
                <a:latin typeface="Jacobs Chronos"/>
              </a:rPr>
              <a:t>©Jacobs 2019</a:t>
            </a:r>
            <a:endParaRPr lang="en-AU" dirty="0">
              <a:solidFill>
                <a:srgbClr val="000000"/>
              </a:solidFill>
              <a:latin typeface="Jacobs Chronos"/>
            </a:endParaRP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xmlns="" id="{F90E0E93-EEE6-4D51-9F5C-4F52ACDE3916}"/>
              </a:ext>
            </a:extLst>
          </p:cNvPr>
          <p:cNvGrpSpPr/>
          <p:nvPr userDrawn="1"/>
        </p:nvGrpSpPr>
        <p:grpSpPr>
          <a:xfrm>
            <a:off x="1" y="5006340"/>
            <a:ext cx="9152097" cy="137160"/>
            <a:chOff x="0" y="5303520"/>
            <a:chExt cx="12202796" cy="594360"/>
          </a:xfrm>
        </p:grpSpPr>
        <p:sp>
          <p:nvSpPr>
            <p:cNvPr id="15" name="Rectangle 14">
              <a:extLst>
                <a:ext uri="{FF2B5EF4-FFF2-40B4-BE49-F238E27FC236}">
                  <a16:creationId xmlns:a16="http://schemas.microsoft.com/office/drawing/2014/main" xmlns="" id="{26A910FC-EEC9-4E32-9C79-04B4D2C5033B}"/>
                </a:ext>
              </a:extLst>
            </p:cNvPr>
            <p:cNvSpPr/>
            <p:nvPr userDrawn="1"/>
          </p:nvSpPr>
          <p:spPr>
            <a:xfrm>
              <a:off x="9245604" y="5303520"/>
              <a:ext cx="2651760" cy="594360"/>
            </a:xfrm>
            <a:prstGeom prst="rect">
              <a:avLst/>
            </a:prstGeom>
            <a:solidFill>
              <a:srgbClr val="007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6" name="Rectangle 15">
              <a:extLst>
                <a:ext uri="{FF2B5EF4-FFF2-40B4-BE49-F238E27FC236}">
                  <a16:creationId xmlns:a16="http://schemas.microsoft.com/office/drawing/2014/main" xmlns="" id="{7D262B7C-8609-4D89-A827-E2F2D0992C62}"/>
                </a:ext>
              </a:extLst>
            </p:cNvPr>
            <p:cNvSpPr/>
            <p:nvPr userDrawn="1"/>
          </p:nvSpPr>
          <p:spPr>
            <a:xfrm>
              <a:off x="11868149" y="5303520"/>
              <a:ext cx="334647" cy="594360"/>
            </a:xfrm>
            <a:prstGeom prst="rect">
              <a:avLst/>
            </a:prstGeom>
            <a:solidFill>
              <a:srgbClr val="003C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xmlns="" id="{A888E613-23F0-43B0-BB12-5224CC248F1C}"/>
                </a:ext>
              </a:extLst>
            </p:cNvPr>
            <p:cNvSpPr/>
            <p:nvPr userDrawn="1"/>
          </p:nvSpPr>
          <p:spPr>
            <a:xfrm>
              <a:off x="0" y="5303520"/>
              <a:ext cx="9323754" cy="594360"/>
            </a:xfrm>
            <a:prstGeom prst="rect">
              <a:avLst/>
            </a:prstGeom>
            <a:solidFill>
              <a:srgbClr val="0AD2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5905849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ack Cover Blue 1">
    <p:spTree>
      <p:nvGrpSpPr>
        <p:cNvPr id="1" name=""/>
        <p:cNvGrpSpPr/>
        <p:nvPr/>
      </p:nvGrpSpPr>
      <p:grpSpPr>
        <a:xfrm>
          <a:off x="0" y="0"/>
          <a:ext cx="0" cy="0"/>
          <a:chOff x="0" y="0"/>
          <a:chExt cx="0" cy="0"/>
        </a:xfrm>
      </p:grpSpPr>
      <p:grpSp>
        <p:nvGrpSpPr>
          <p:cNvPr id="59" name="Group 58">
            <a:extLst>
              <a:ext uri="{FF2B5EF4-FFF2-40B4-BE49-F238E27FC236}">
                <a16:creationId xmlns:a16="http://schemas.microsoft.com/office/drawing/2014/main" xmlns="" id="{27D40AD0-5D9B-4347-8016-757E80747E76}"/>
              </a:ext>
            </a:extLst>
          </p:cNvPr>
          <p:cNvGrpSpPr/>
          <p:nvPr userDrawn="1"/>
        </p:nvGrpSpPr>
        <p:grpSpPr>
          <a:xfrm>
            <a:off x="1179010" y="0"/>
            <a:ext cx="7964990" cy="4058602"/>
            <a:chOff x="1572014" y="0"/>
            <a:chExt cx="10619986" cy="5411469"/>
          </a:xfrm>
        </p:grpSpPr>
        <p:pic>
          <p:nvPicPr>
            <p:cNvPr id="60" name="Picture 59">
              <a:extLst>
                <a:ext uri="{FF2B5EF4-FFF2-40B4-BE49-F238E27FC236}">
                  <a16:creationId xmlns:a16="http://schemas.microsoft.com/office/drawing/2014/main" xmlns="" id="{245104B9-E223-42AF-9228-4D9DBA103E1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2014" y="1107030"/>
              <a:ext cx="10619986" cy="4304439"/>
            </a:xfrm>
            <a:prstGeom prst="rect">
              <a:avLst/>
            </a:prstGeom>
          </p:spPr>
        </p:pic>
        <p:sp>
          <p:nvSpPr>
            <p:cNvPr id="61" name="Rectangle 60">
              <a:extLst>
                <a:ext uri="{FF2B5EF4-FFF2-40B4-BE49-F238E27FC236}">
                  <a16:creationId xmlns:a16="http://schemas.microsoft.com/office/drawing/2014/main" xmlns="" id="{ECA9C7F8-F075-46B3-BC20-F7BC754AB4B6}"/>
                </a:ext>
              </a:extLst>
            </p:cNvPr>
            <p:cNvSpPr/>
            <p:nvPr userDrawn="1"/>
          </p:nvSpPr>
          <p:spPr>
            <a:xfrm>
              <a:off x="1581785" y="247014"/>
              <a:ext cx="10607040" cy="879231"/>
            </a:xfrm>
            <a:prstGeom prst="rect">
              <a:avLst/>
            </a:prstGeom>
            <a:solidFill>
              <a:srgbClr val="0A7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62" name="Rectangle 61">
              <a:extLst>
                <a:ext uri="{FF2B5EF4-FFF2-40B4-BE49-F238E27FC236}">
                  <a16:creationId xmlns:a16="http://schemas.microsoft.com/office/drawing/2014/main" xmlns="" id="{27D2CEBA-062E-4A76-86B2-E30ADE7C31E0}"/>
                </a:ext>
              </a:extLst>
            </p:cNvPr>
            <p:cNvSpPr/>
            <p:nvPr userDrawn="1"/>
          </p:nvSpPr>
          <p:spPr>
            <a:xfrm>
              <a:off x="1581785" y="0"/>
              <a:ext cx="10607040" cy="274320"/>
            </a:xfrm>
            <a:prstGeom prst="rect">
              <a:avLst/>
            </a:prstGeom>
            <a:solidFill>
              <a:srgbClr val="231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63" name="Title 1">
            <a:extLst>
              <a:ext uri="{FF2B5EF4-FFF2-40B4-BE49-F238E27FC236}">
                <a16:creationId xmlns:a16="http://schemas.microsoft.com/office/drawing/2014/main" xmlns="" id="{A7F61A64-3CDE-4167-85CB-90C6332EF1A3}"/>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bg1"/>
                </a:solidFill>
              </a:defRPr>
            </a:lvl1pPr>
          </a:lstStyle>
          <a:p>
            <a:r>
              <a:rPr lang="en-US" dirty="0"/>
              <a:t>Thank You</a:t>
            </a:r>
          </a:p>
        </p:txBody>
      </p:sp>
      <p:sp>
        <p:nvSpPr>
          <p:cNvPr id="64" name="Subtitle 2">
            <a:extLst>
              <a:ext uri="{FF2B5EF4-FFF2-40B4-BE49-F238E27FC236}">
                <a16:creationId xmlns:a16="http://schemas.microsoft.com/office/drawing/2014/main" xmlns="" id="{9FD1511E-B62B-4097-A97D-8D9B2E4AD4AF}"/>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bg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Tree>
    <p:extLst>
      <p:ext uri="{BB962C8B-B14F-4D97-AF65-F5344CB8AC3E}">
        <p14:creationId xmlns:p14="http://schemas.microsoft.com/office/powerpoint/2010/main" val="8004921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ack Cover Purple 1">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6AE504DC-7314-44CB-9C4D-D1417B013B4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6341" y="830275"/>
            <a:ext cx="7964519" cy="3228329"/>
          </a:xfrm>
          <a:prstGeom prst="rect">
            <a:avLst/>
          </a:prstGeom>
          <a:solidFill>
            <a:srgbClr val="6F006E"/>
          </a:solidFill>
        </p:spPr>
      </p:pic>
      <p:grpSp>
        <p:nvGrpSpPr>
          <p:cNvPr id="6" name="Group 5">
            <a:extLst>
              <a:ext uri="{FF2B5EF4-FFF2-40B4-BE49-F238E27FC236}">
                <a16:creationId xmlns:a16="http://schemas.microsoft.com/office/drawing/2014/main" xmlns="" id="{CE216235-861E-4CD0-BEC0-AF3D1B4E1DB6}"/>
              </a:ext>
            </a:extLst>
          </p:cNvPr>
          <p:cNvGrpSpPr/>
          <p:nvPr userDrawn="1"/>
        </p:nvGrpSpPr>
        <p:grpSpPr>
          <a:xfrm>
            <a:off x="1186339" y="0"/>
            <a:ext cx="7955280" cy="844684"/>
            <a:chOff x="1581785" y="0"/>
            <a:chExt cx="10607040" cy="1126245"/>
          </a:xfrm>
        </p:grpSpPr>
        <p:sp>
          <p:nvSpPr>
            <p:cNvPr id="7" name="Rectangle 6">
              <a:extLst>
                <a:ext uri="{FF2B5EF4-FFF2-40B4-BE49-F238E27FC236}">
                  <a16:creationId xmlns:a16="http://schemas.microsoft.com/office/drawing/2014/main" xmlns="" id="{4C42AADD-502D-4152-8B36-EC246279832D}"/>
                </a:ext>
              </a:extLst>
            </p:cNvPr>
            <p:cNvSpPr/>
            <p:nvPr userDrawn="1"/>
          </p:nvSpPr>
          <p:spPr>
            <a:xfrm>
              <a:off x="1581785" y="247014"/>
              <a:ext cx="10607040" cy="879231"/>
            </a:xfrm>
            <a:prstGeom prst="rect">
              <a:avLst/>
            </a:prstGeom>
            <a:solidFill>
              <a:srgbClr val="A80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8" name="Rectangle 7">
              <a:extLst>
                <a:ext uri="{FF2B5EF4-FFF2-40B4-BE49-F238E27FC236}">
                  <a16:creationId xmlns:a16="http://schemas.microsoft.com/office/drawing/2014/main" xmlns="" id="{8FED9C33-1382-426F-943B-9CDA2DA2A262}"/>
                </a:ext>
              </a:extLst>
            </p:cNvPr>
            <p:cNvSpPr/>
            <p:nvPr userDrawn="1"/>
          </p:nvSpPr>
          <p:spPr>
            <a:xfrm>
              <a:off x="1581785" y="0"/>
              <a:ext cx="10607040" cy="274320"/>
            </a:xfrm>
            <a:prstGeom prst="rect">
              <a:avLst/>
            </a:prstGeom>
            <a:solidFill>
              <a:srgbClr val="6F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9" name="Title 1">
            <a:extLst>
              <a:ext uri="{FF2B5EF4-FFF2-40B4-BE49-F238E27FC236}">
                <a16:creationId xmlns:a16="http://schemas.microsoft.com/office/drawing/2014/main" xmlns="" id="{76E2362A-61F6-4883-94BC-DEF42B3004A3}"/>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bg1"/>
                </a:solidFill>
              </a:defRPr>
            </a:lvl1pPr>
          </a:lstStyle>
          <a:p>
            <a:r>
              <a:rPr lang="en-US" dirty="0"/>
              <a:t>Thank You</a:t>
            </a:r>
          </a:p>
        </p:txBody>
      </p:sp>
      <p:sp>
        <p:nvSpPr>
          <p:cNvPr id="10" name="Subtitle 2">
            <a:extLst>
              <a:ext uri="{FF2B5EF4-FFF2-40B4-BE49-F238E27FC236}">
                <a16:creationId xmlns:a16="http://schemas.microsoft.com/office/drawing/2014/main" xmlns="" id="{5003B944-E549-4D32-A21A-BCB050EFAE96}"/>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bg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Tree>
    <p:extLst>
      <p:ext uri="{BB962C8B-B14F-4D97-AF65-F5344CB8AC3E}">
        <p14:creationId xmlns:p14="http://schemas.microsoft.com/office/powerpoint/2010/main" val="37601815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ack Cover Red 1">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xmlns="" id="{CBD7953F-2CEC-49FD-9143-A18FFEBAE699}"/>
              </a:ext>
            </a:extLst>
          </p:cNvPr>
          <p:cNvGrpSpPr/>
          <p:nvPr userDrawn="1"/>
        </p:nvGrpSpPr>
        <p:grpSpPr>
          <a:xfrm>
            <a:off x="1177647" y="0"/>
            <a:ext cx="7966355" cy="4058602"/>
            <a:chOff x="1570193" y="0"/>
            <a:chExt cx="10621807" cy="5411469"/>
          </a:xfrm>
        </p:grpSpPr>
        <p:pic>
          <p:nvPicPr>
            <p:cNvPr id="4" name="Picture 3">
              <a:extLst>
                <a:ext uri="{FF2B5EF4-FFF2-40B4-BE49-F238E27FC236}">
                  <a16:creationId xmlns:a16="http://schemas.microsoft.com/office/drawing/2014/main" xmlns="" id="{1F99D95C-68CF-4E22-948C-DFAD50B79D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0193" y="1107030"/>
              <a:ext cx="10621807" cy="4304439"/>
            </a:xfrm>
            <a:prstGeom prst="rect">
              <a:avLst/>
            </a:prstGeom>
          </p:spPr>
        </p:pic>
        <p:sp>
          <p:nvSpPr>
            <p:cNvPr id="5" name="Rectangle 4">
              <a:extLst>
                <a:ext uri="{FF2B5EF4-FFF2-40B4-BE49-F238E27FC236}">
                  <a16:creationId xmlns:a16="http://schemas.microsoft.com/office/drawing/2014/main" xmlns="" id="{C44AF1E9-C422-45F4-BA0F-E18879906F83}"/>
                </a:ext>
              </a:extLst>
            </p:cNvPr>
            <p:cNvSpPr/>
            <p:nvPr userDrawn="1"/>
          </p:nvSpPr>
          <p:spPr>
            <a:xfrm>
              <a:off x="1581785" y="247014"/>
              <a:ext cx="10607040" cy="879231"/>
            </a:xfrm>
            <a:prstGeom prst="rect">
              <a:avLst/>
            </a:prstGeom>
            <a:solidFill>
              <a:srgbClr val="FF4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6" name="Rectangle 5">
              <a:extLst>
                <a:ext uri="{FF2B5EF4-FFF2-40B4-BE49-F238E27FC236}">
                  <a16:creationId xmlns:a16="http://schemas.microsoft.com/office/drawing/2014/main" xmlns="" id="{957EEAFE-09AD-44A7-A787-4D480FA4E3DD}"/>
                </a:ext>
              </a:extLst>
            </p:cNvPr>
            <p:cNvSpPr/>
            <p:nvPr userDrawn="1"/>
          </p:nvSpPr>
          <p:spPr>
            <a:xfrm>
              <a:off x="1581785" y="0"/>
              <a:ext cx="10607040" cy="274320"/>
            </a:xfrm>
            <a:prstGeom prst="rect">
              <a:avLst/>
            </a:prstGeom>
            <a:solidFill>
              <a:srgbClr val="D72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7" name="Title 1">
            <a:extLst>
              <a:ext uri="{FF2B5EF4-FFF2-40B4-BE49-F238E27FC236}">
                <a16:creationId xmlns:a16="http://schemas.microsoft.com/office/drawing/2014/main" xmlns="" id="{A62AC4E7-EB97-4491-AA7E-434973D72177}"/>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bg1"/>
                </a:solidFill>
              </a:defRPr>
            </a:lvl1pPr>
          </a:lstStyle>
          <a:p>
            <a:r>
              <a:rPr lang="en-US" dirty="0"/>
              <a:t>Thank You</a:t>
            </a:r>
          </a:p>
        </p:txBody>
      </p:sp>
      <p:sp>
        <p:nvSpPr>
          <p:cNvPr id="8" name="Subtitle 2">
            <a:extLst>
              <a:ext uri="{FF2B5EF4-FFF2-40B4-BE49-F238E27FC236}">
                <a16:creationId xmlns:a16="http://schemas.microsoft.com/office/drawing/2014/main" xmlns="" id="{ADB1696D-6D05-4956-B98D-EA4162819138}"/>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bg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Tree>
    <p:extLst>
      <p:ext uri="{BB962C8B-B14F-4D97-AF65-F5344CB8AC3E}">
        <p14:creationId xmlns:p14="http://schemas.microsoft.com/office/powerpoint/2010/main" val="29167896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ack Cover Yellow 1">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xmlns="" id="{6407A0F4-C136-4AFC-ACF9-D497162F1EA0}"/>
              </a:ext>
            </a:extLst>
          </p:cNvPr>
          <p:cNvGrpSpPr/>
          <p:nvPr userDrawn="1"/>
        </p:nvGrpSpPr>
        <p:grpSpPr>
          <a:xfrm>
            <a:off x="1177647" y="0"/>
            <a:ext cx="7966355" cy="4058602"/>
            <a:chOff x="1570192" y="0"/>
            <a:chExt cx="10621807" cy="5411469"/>
          </a:xfrm>
        </p:grpSpPr>
        <p:pic>
          <p:nvPicPr>
            <p:cNvPr id="4" name="Picture 3">
              <a:extLst>
                <a:ext uri="{FF2B5EF4-FFF2-40B4-BE49-F238E27FC236}">
                  <a16:creationId xmlns:a16="http://schemas.microsoft.com/office/drawing/2014/main" xmlns="" id="{6F240012-04C1-4ACA-B25D-D08ADB1C508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0192" y="1107030"/>
              <a:ext cx="10621807" cy="4304439"/>
            </a:xfrm>
            <a:prstGeom prst="rect">
              <a:avLst/>
            </a:prstGeom>
          </p:spPr>
        </p:pic>
        <p:sp>
          <p:nvSpPr>
            <p:cNvPr id="5" name="Rectangle 4">
              <a:extLst>
                <a:ext uri="{FF2B5EF4-FFF2-40B4-BE49-F238E27FC236}">
                  <a16:creationId xmlns:a16="http://schemas.microsoft.com/office/drawing/2014/main" xmlns="" id="{3544F831-BECB-4384-B834-C4A1B5697076}"/>
                </a:ext>
              </a:extLst>
            </p:cNvPr>
            <p:cNvSpPr/>
            <p:nvPr userDrawn="1"/>
          </p:nvSpPr>
          <p:spPr>
            <a:xfrm>
              <a:off x="1581785" y="247014"/>
              <a:ext cx="10607040" cy="879231"/>
            </a:xfrm>
            <a:prstGeom prst="rect">
              <a:avLst/>
            </a:prstGeom>
            <a:solidFill>
              <a:srgbClr val="FFB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6" name="Rectangle 5">
              <a:extLst>
                <a:ext uri="{FF2B5EF4-FFF2-40B4-BE49-F238E27FC236}">
                  <a16:creationId xmlns:a16="http://schemas.microsoft.com/office/drawing/2014/main" xmlns="" id="{C700C554-EE42-4A2E-8CDA-CA681774E516}"/>
                </a:ext>
              </a:extLst>
            </p:cNvPr>
            <p:cNvSpPr/>
            <p:nvPr userDrawn="1"/>
          </p:nvSpPr>
          <p:spPr>
            <a:xfrm>
              <a:off x="1581785" y="0"/>
              <a:ext cx="10607040" cy="274320"/>
            </a:xfrm>
            <a:prstGeom prst="rect">
              <a:avLst/>
            </a:prstGeom>
            <a:solidFill>
              <a:srgbClr val="FFA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8" name="Subtitle 2">
            <a:extLst>
              <a:ext uri="{FF2B5EF4-FFF2-40B4-BE49-F238E27FC236}">
                <a16:creationId xmlns:a16="http://schemas.microsoft.com/office/drawing/2014/main" xmlns="" id="{6013827B-CA75-4A46-B871-44D669F75440}"/>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tx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
        <p:nvSpPr>
          <p:cNvPr id="9" name="Title 1">
            <a:extLst>
              <a:ext uri="{FF2B5EF4-FFF2-40B4-BE49-F238E27FC236}">
                <a16:creationId xmlns:a16="http://schemas.microsoft.com/office/drawing/2014/main" xmlns="" id="{7184162D-55BE-425C-8D84-44A1BE9B67A8}"/>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tx1"/>
                </a:solidFill>
              </a:defRPr>
            </a:lvl1pPr>
          </a:lstStyle>
          <a:p>
            <a:r>
              <a:rPr lang="en-US" dirty="0"/>
              <a:t>Thank You</a:t>
            </a:r>
          </a:p>
        </p:txBody>
      </p:sp>
    </p:spTree>
    <p:extLst>
      <p:ext uri="{BB962C8B-B14F-4D97-AF65-F5344CB8AC3E}">
        <p14:creationId xmlns:p14="http://schemas.microsoft.com/office/powerpoint/2010/main" val="35615621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ack Cover Green 1">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xmlns="" id="{B834D91D-A186-4D05-BFD3-C949F892CB38}"/>
              </a:ext>
            </a:extLst>
          </p:cNvPr>
          <p:cNvGrpSpPr/>
          <p:nvPr userDrawn="1"/>
        </p:nvGrpSpPr>
        <p:grpSpPr>
          <a:xfrm>
            <a:off x="1177647" y="0"/>
            <a:ext cx="7966355" cy="4058602"/>
            <a:chOff x="1570192" y="0"/>
            <a:chExt cx="10621807" cy="5411469"/>
          </a:xfrm>
        </p:grpSpPr>
        <p:pic>
          <p:nvPicPr>
            <p:cNvPr id="4" name="Picture 3">
              <a:extLst>
                <a:ext uri="{FF2B5EF4-FFF2-40B4-BE49-F238E27FC236}">
                  <a16:creationId xmlns:a16="http://schemas.microsoft.com/office/drawing/2014/main" xmlns="" id="{CE63DA98-418A-4359-A075-3660B20FE90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0192" y="1107030"/>
              <a:ext cx="10621807" cy="4304439"/>
            </a:xfrm>
            <a:prstGeom prst="rect">
              <a:avLst/>
            </a:prstGeom>
          </p:spPr>
        </p:pic>
        <p:sp>
          <p:nvSpPr>
            <p:cNvPr id="5" name="Rectangle 4">
              <a:extLst>
                <a:ext uri="{FF2B5EF4-FFF2-40B4-BE49-F238E27FC236}">
                  <a16:creationId xmlns:a16="http://schemas.microsoft.com/office/drawing/2014/main" xmlns="" id="{9998795D-FDF1-49C0-9FBB-09DF165043AE}"/>
                </a:ext>
              </a:extLst>
            </p:cNvPr>
            <p:cNvSpPr/>
            <p:nvPr userDrawn="1"/>
          </p:nvSpPr>
          <p:spPr>
            <a:xfrm>
              <a:off x="1581785" y="247014"/>
              <a:ext cx="10607040" cy="879231"/>
            </a:xfrm>
            <a:prstGeom prst="rect">
              <a:avLst/>
            </a:prstGeom>
            <a:solidFill>
              <a:srgbClr val="09D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6" name="Rectangle 5">
              <a:extLst>
                <a:ext uri="{FF2B5EF4-FFF2-40B4-BE49-F238E27FC236}">
                  <a16:creationId xmlns:a16="http://schemas.microsoft.com/office/drawing/2014/main" xmlns="" id="{2F85CA9B-4A79-492D-A389-B5AE05F56FFA}"/>
                </a:ext>
              </a:extLst>
            </p:cNvPr>
            <p:cNvSpPr/>
            <p:nvPr userDrawn="1"/>
          </p:nvSpPr>
          <p:spPr>
            <a:xfrm>
              <a:off x="1581785" y="0"/>
              <a:ext cx="10607040" cy="274320"/>
            </a:xfrm>
            <a:prstGeom prst="rect">
              <a:avLst/>
            </a:prstGeom>
            <a:solidFill>
              <a:srgbClr val="027C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8" name="Subtitle 2">
            <a:extLst>
              <a:ext uri="{FF2B5EF4-FFF2-40B4-BE49-F238E27FC236}">
                <a16:creationId xmlns:a16="http://schemas.microsoft.com/office/drawing/2014/main" xmlns="" id="{96B498E0-A08A-4E2A-ABD6-DC7D4712A79F}"/>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bg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
        <p:nvSpPr>
          <p:cNvPr id="9" name="Title 1">
            <a:extLst>
              <a:ext uri="{FF2B5EF4-FFF2-40B4-BE49-F238E27FC236}">
                <a16:creationId xmlns:a16="http://schemas.microsoft.com/office/drawing/2014/main" xmlns="" id="{22E0353E-389E-4662-B9AD-B4AE0DAB05EF}"/>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bg1"/>
                </a:solidFill>
              </a:defRPr>
            </a:lvl1pPr>
          </a:lstStyle>
          <a:p>
            <a:r>
              <a:rPr lang="en-US" dirty="0"/>
              <a:t>Thank You</a:t>
            </a:r>
          </a:p>
        </p:txBody>
      </p:sp>
    </p:spTree>
    <p:extLst>
      <p:ext uri="{BB962C8B-B14F-4D97-AF65-F5344CB8AC3E}">
        <p14:creationId xmlns:p14="http://schemas.microsoft.com/office/powerpoint/2010/main" val="27843987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ack Cover Blue 2">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xmlns="" id="{7CA640D0-5A86-41DF-87EE-1C11B56E8945}"/>
              </a:ext>
            </a:extLst>
          </p:cNvPr>
          <p:cNvGrpSpPr/>
          <p:nvPr userDrawn="1"/>
        </p:nvGrpSpPr>
        <p:grpSpPr>
          <a:xfrm>
            <a:off x="672086" y="-13785"/>
            <a:ext cx="8471917" cy="4455773"/>
            <a:chOff x="922993" y="0"/>
            <a:chExt cx="11277580" cy="5943600"/>
          </a:xfrm>
        </p:grpSpPr>
        <p:sp>
          <p:nvSpPr>
            <p:cNvPr id="4" name="Rectangle 3">
              <a:extLst>
                <a:ext uri="{FF2B5EF4-FFF2-40B4-BE49-F238E27FC236}">
                  <a16:creationId xmlns:a16="http://schemas.microsoft.com/office/drawing/2014/main" xmlns="" id="{01DB3D08-8653-4A14-832E-60338C2C1FDF}"/>
                </a:ext>
              </a:extLst>
            </p:cNvPr>
            <p:cNvSpPr/>
            <p:nvPr userDrawn="1"/>
          </p:nvSpPr>
          <p:spPr>
            <a:xfrm>
              <a:off x="922993" y="0"/>
              <a:ext cx="10361686" cy="5943600"/>
            </a:xfrm>
            <a:prstGeom prst="rect">
              <a:avLst/>
            </a:prstGeom>
            <a:solidFill>
              <a:srgbClr val="0A7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b="1" dirty="0">
                <a:solidFill>
                  <a:srgbClr val="FFFFFF"/>
                </a:solidFill>
                <a:latin typeface="Jacobs Chronos"/>
              </a:endParaRPr>
            </a:p>
          </p:txBody>
        </p:sp>
        <p:sp>
          <p:nvSpPr>
            <p:cNvPr id="5" name="Rectangle 4">
              <a:extLst>
                <a:ext uri="{FF2B5EF4-FFF2-40B4-BE49-F238E27FC236}">
                  <a16:creationId xmlns:a16="http://schemas.microsoft.com/office/drawing/2014/main" xmlns="" id="{DB7F6925-F518-413C-ACD4-367B26AB9910}"/>
                </a:ext>
              </a:extLst>
            </p:cNvPr>
            <p:cNvSpPr/>
            <p:nvPr userDrawn="1"/>
          </p:nvSpPr>
          <p:spPr>
            <a:xfrm>
              <a:off x="11246400" y="0"/>
              <a:ext cx="954173" cy="5943600"/>
            </a:xfrm>
            <a:prstGeom prst="rect">
              <a:avLst/>
            </a:prstGeom>
            <a:solidFill>
              <a:srgbClr val="231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b="1">
                <a:solidFill>
                  <a:srgbClr val="FFFFFF"/>
                </a:solidFill>
                <a:latin typeface="Jacobs Chronos"/>
              </a:endParaRPr>
            </a:p>
          </p:txBody>
        </p:sp>
      </p:grpSp>
      <p:pic>
        <p:nvPicPr>
          <p:cNvPr id="6" name="Picture 5">
            <a:extLst>
              <a:ext uri="{FF2B5EF4-FFF2-40B4-BE49-F238E27FC236}">
                <a16:creationId xmlns:a16="http://schemas.microsoft.com/office/drawing/2014/main" xmlns="" id="{D1277C04-264B-4396-96A1-BA96AA5E920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83036" y="4649779"/>
            <a:ext cx="2518880" cy="281106"/>
          </a:xfrm>
          <a:prstGeom prst="rect">
            <a:avLst/>
          </a:prstGeom>
        </p:spPr>
      </p:pic>
      <p:sp>
        <p:nvSpPr>
          <p:cNvPr id="7" name="L-Shape 6">
            <a:extLst>
              <a:ext uri="{FF2B5EF4-FFF2-40B4-BE49-F238E27FC236}">
                <a16:creationId xmlns:a16="http://schemas.microsoft.com/office/drawing/2014/main" xmlns="" id="{F4818BB2-38C0-4C1E-9429-8D2D2595EE27}"/>
              </a:ext>
            </a:extLst>
          </p:cNvPr>
          <p:cNvSpPr/>
          <p:nvPr userDrawn="1"/>
        </p:nvSpPr>
        <p:spPr>
          <a:xfrm rot="10800000">
            <a:off x="6445"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9" name="Subtitle 2">
            <a:extLst>
              <a:ext uri="{FF2B5EF4-FFF2-40B4-BE49-F238E27FC236}">
                <a16:creationId xmlns:a16="http://schemas.microsoft.com/office/drawing/2014/main" xmlns="" id="{5969D603-828E-4E32-839B-1733F21141CE}"/>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bg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0" name="Freeform: Shape 9">
            <a:extLst>
              <a:ext uri="{FF2B5EF4-FFF2-40B4-BE49-F238E27FC236}">
                <a16:creationId xmlns:a16="http://schemas.microsoft.com/office/drawing/2014/main" xmlns="" id="{991913DD-454B-4F48-A6C1-484C008FA7DF}"/>
              </a:ext>
            </a:extLst>
          </p:cNvPr>
          <p:cNvSpPr/>
          <p:nvPr userDrawn="1"/>
        </p:nvSpPr>
        <p:spPr>
          <a:xfrm>
            <a:off x="0" y="-13317"/>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001E55"/>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sp>
        <p:nvSpPr>
          <p:cNvPr id="11" name="L-Shape 10">
            <a:extLst>
              <a:ext uri="{FF2B5EF4-FFF2-40B4-BE49-F238E27FC236}">
                <a16:creationId xmlns:a16="http://schemas.microsoft.com/office/drawing/2014/main" xmlns="" id="{29F42CFE-30EE-4D81-9451-65225B0CEC50}"/>
              </a:ext>
            </a:extLst>
          </p:cNvPr>
          <p:cNvSpPr/>
          <p:nvPr userDrawn="1"/>
        </p:nvSpPr>
        <p:spPr>
          <a:xfrm rot="10800000">
            <a:off x="-1" y="4443516"/>
            <a:ext cx="685800" cy="699984"/>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grpSp>
        <p:nvGrpSpPr>
          <p:cNvPr id="2" name="Group 1">
            <a:extLst>
              <a:ext uri="{FF2B5EF4-FFF2-40B4-BE49-F238E27FC236}">
                <a16:creationId xmlns:a16="http://schemas.microsoft.com/office/drawing/2014/main" xmlns="" id="{EC1BDF4D-D449-4B3A-A181-D7EBF1520D39}"/>
              </a:ext>
            </a:extLst>
          </p:cNvPr>
          <p:cNvGrpSpPr/>
          <p:nvPr userDrawn="1"/>
        </p:nvGrpSpPr>
        <p:grpSpPr>
          <a:xfrm>
            <a:off x="1203933" y="4603022"/>
            <a:ext cx="2340154" cy="307523"/>
            <a:chOff x="1605241" y="6137360"/>
            <a:chExt cx="3120205" cy="410030"/>
          </a:xfrm>
        </p:grpSpPr>
        <p:pic>
          <p:nvPicPr>
            <p:cNvPr id="13" name="Picture 12">
              <a:hlinkClick r:id="rId3"/>
              <a:extLst>
                <a:ext uri="{FF2B5EF4-FFF2-40B4-BE49-F238E27FC236}">
                  <a16:creationId xmlns:a16="http://schemas.microsoft.com/office/drawing/2014/main" xmlns="" id="{49B85F58-257E-4931-A286-13CDCADD8A1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14" name="Picture 13">
              <a:hlinkClick r:id="rId5"/>
              <a:extLst>
                <a:ext uri="{FF2B5EF4-FFF2-40B4-BE49-F238E27FC236}">
                  <a16:creationId xmlns:a16="http://schemas.microsoft.com/office/drawing/2014/main" xmlns="" id="{6470EE4C-2AFF-4D3C-8837-250DCE835ABD}"/>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15" name="Picture 14">
              <a:hlinkClick r:id="rId7"/>
              <a:extLst>
                <a:ext uri="{FF2B5EF4-FFF2-40B4-BE49-F238E27FC236}">
                  <a16:creationId xmlns:a16="http://schemas.microsoft.com/office/drawing/2014/main" xmlns="" id="{7ABC6DFE-B958-42F6-A196-6D5FF7642257}"/>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16" name="Picture 15">
              <a:hlinkClick r:id="rId9"/>
              <a:extLst>
                <a:ext uri="{FF2B5EF4-FFF2-40B4-BE49-F238E27FC236}">
                  <a16:creationId xmlns:a16="http://schemas.microsoft.com/office/drawing/2014/main" xmlns="" id="{085ADA76-04DA-4FBF-95BC-11625BA056B5}"/>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17" name="Picture 16">
              <a:hlinkClick r:id="rId11"/>
              <a:extLst>
                <a:ext uri="{FF2B5EF4-FFF2-40B4-BE49-F238E27FC236}">
                  <a16:creationId xmlns:a16="http://schemas.microsoft.com/office/drawing/2014/main" xmlns="" id="{4B4A28F8-8A85-44D4-A8C0-49A04723DF37}"/>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pic>
        <p:nvPicPr>
          <p:cNvPr id="19" name="Picture 18">
            <a:extLst>
              <a:ext uri="{FF2B5EF4-FFF2-40B4-BE49-F238E27FC236}">
                <a16:creationId xmlns:a16="http://schemas.microsoft.com/office/drawing/2014/main" xmlns="" id="{B6EF7C89-4AF9-4037-99A4-D5925EDFDC2D}"/>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6350984" y="4626253"/>
            <a:ext cx="2518875" cy="281106"/>
          </a:xfrm>
          <a:prstGeom prst="rect">
            <a:avLst/>
          </a:prstGeom>
        </p:spPr>
      </p:pic>
      <p:sp>
        <p:nvSpPr>
          <p:cNvPr id="23" name="Text Placeholder 22">
            <a:extLst>
              <a:ext uri="{FF2B5EF4-FFF2-40B4-BE49-F238E27FC236}">
                <a16:creationId xmlns:a16="http://schemas.microsoft.com/office/drawing/2014/main" xmlns="" id="{79055058-5432-4171-9ED6-8C9D048DB0FD}"/>
              </a:ext>
            </a:extLst>
          </p:cNvPr>
          <p:cNvSpPr>
            <a:spLocks noGrp="1"/>
          </p:cNvSpPr>
          <p:nvPr userDrawn="1">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bg1"/>
                </a:solidFill>
              </a:defRPr>
            </a:lvl1pPr>
          </a:lstStyle>
          <a:p>
            <a:pPr lvl="0"/>
            <a:r>
              <a:rPr lang="en-US" dirty="0"/>
              <a:t>Thank You</a:t>
            </a:r>
          </a:p>
        </p:txBody>
      </p:sp>
    </p:spTree>
    <p:extLst>
      <p:ext uri="{BB962C8B-B14F-4D97-AF65-F5344CB8AC3E}">
        <p14:creationId xmlns:p14="http://schemas.microsoft.com/office/powerpoint/2010/main" val="26254352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ack Cover Purple 2">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xmlns="" id="{413690EB-DB6B-4A4C-BBFC-F96B509DF4D8}"/>
              </a:ext>
            </a:extLst>
          </p:cNvPr>
          <p:cNvSpPr/>
          <p:nvPr userDrawn="1"/>
        </p:nvSpPr>
        <p:spPr>
          <a:xfrm>
            <a:off x="0" y="0"/>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460F3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grpSp>
        <p:nvGrpSpPr>
          <p:cNvPr id="4" name="Group 3">
            <a:extLst>
              <a:ext uri="{FF2B5EF4-FFF2-40B4-BE49-F238E27FC236}">
                <a16:creationId xmlns:a16="http://schemas.microsoft.com/office/drawing/2014/main" xmlns="" id="{497DFB3E-CCDD-42C2-8947-D4DB09500896}"/>
              </a:ext>
            </a:extLst>
          </p:cNvPr>
          <p:cNvGrpSpPr/>
          <p:nvPr userDrawn="1"/>
        </p:nvGrpSpPr>
        <p:grpSpPr>
          <a:xfrm>
            <a:off x="685803" y="3"/>
            <a:ext cx="8458199" cy="4457699"/>
            <a:chOff x="922993" y="0"/>
            <a:chExt cx="11265832" cy="5943600"/>
          </a:xfrm>
        </p:grpSpPr>
        <p:sp>
          <p:nvSpPr>
            <p:cNvPr id="5" name="Rectangle 4">
              <a:extLst>
                <a:ext uri="{FF2B5EF4-FFF2-40B4-BE49-F238E27FC236}">
                  <a16:creationId xmlns:a16="http://schemas.microsoft.com/office/drawing/2014/main" xmlns="" id="{1E6A1C5B-AB17-4B26-A73F-A3EC00F871A5}"/>
                </a:ext>
              </a:extLst>
            </p:cNvPr>
            <p:cNvSpPr/>
            <p:nvPr userDrawn="1"/>
          </p:nvSpPr>
          <p:spPr>
            <a:xfrm>
              <a:off x="922993" y="0"/>
              <a:ext cx="10361686" cy="5943600"/>
            </a:xfrm>
            <a:prstGeom prst="rect">
              <a:avLst/>
            </a:prstGeom>
            <a:solidFill>
              <a:srgbClr val="A80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dirty="0">
                <a:solidFill>
                  <a:srgbClr val="FFFFFF"/>
                </a:solidFill>
                <a:latin typeface="Jacobs Chronos"/>
              </a:endParaRPr>
            </a:p>
          </p:txBody>
        </p:sp>
        <p:sp>
          <p:nvSpPr>
            <p:cNvPr id="6" name="Rectangle 5">
              <a:extLst>
                <a:ext uri="{FF2B5EF4-FFF2-40B4-BE49-F238E27FC236}">
                  <a16:creationId xmlns:a16="http://schemas.microsoft.com/office/drawing/2014/main" xmlns="" id="{399412C3-1AE2-4363-9FA9-BD085274D3E6}"/>
                </a:ext>
              </a:extLst>
            </p:cNvPr>
            <p:cNvSpPr/>
            <p:nvPr userDrawn="1"/>
          </p:nvSpPr>
          <p:spPr>
            <a:xfrm>
              <a:off x="11246400" y="0"/>
              <a:ext cx="942425" cy="5943600"/>
            </a:xfrm>
            <a:prstGeom prst="rect">
              <a:avLst/>
            </a:prstGeom>
            <a:solidFill>
              <a:srgbClr val="6E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pic>
        <p:nvPicPr>
          <p:cNvPr id="7" name="Picture 6">
            <a:extLst>
              <a:ext uri="{FF2B5EF4-FFF2-40B4-BE49-F238E27FC236}">
                <a16:creationId xmlns:a16="http://schemas.microsoft.com/office/drawing/2014/main" xmlns="" id="{6CF888F2-E176-4A64-9F96-68EA2FA30ED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3040" y="4649779"/>
            <a:ext cx="2518875" cy="281106"/>
          </a:xfrm>
          <a:prstGeom prst="rect">
            <a:avLst/>
          </a:prstGeom>
        </p:spPr>
      </p:pic>
      <p:sp>
        <p:nvSpPr>
          <p:cNvPr id="8" name="L-Shape 7">
            <a:extLst>
              <a:ext uri="{FF2B5EF4-FFF2-40B4-BE49-F238E27FC236}">
                <a16:creationId xmlns:a16="http://schemas.microsoft.com/office/drawing/2014/main" xmlns="" id="{145770B2-1A04-48B5-B7E8-57E319F76EC7}"/>
              </a:ext>
            </a:extLst>
          </p:cNvPr>
          <p:cNvSpPr/>
          <p:nvPr userDrawn="1"/>
        </p:nvSpPr>
        <p:spPr>
          <a:xfrm rot="10800000">
            <a:off x="-413"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10" name="Subtitle 2">
            <a:extLst>
              <a:ext uri="{FF2B5EF4-FFF2-40B4-BE49-F238E27FC236}">
                <a16:creationId xmlns:a16="http://schemas.microsoft.com/office/drawing/2014/main" xmlns="" id="{7441B77A-1A48-4BA2-8129-F0A8914DA2B9}"/>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bg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9" name="Text Placeholder 22">
            <a:extLst>
              <a:ext uri="{FF2B5EF4-FFF2-40B4-BE49-F238E27FC236}">
                <a16:creationId xmlns:a16="http://schemas.microsoft.com/office/drawing/2014/main" xmlns="" id="{9E40AFA9-2B4F-4A46-80F0-6C9EA73C6D6E}"/>
              </a:ext>
            </a:extLst>
          </p:cNvPr>
          <p:cNvSpPr>
            <a:spLocks noGrp="1"/>
          </p:cNvSpPr>
          <p:nvPr>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bg1"/>
                </a:solidFill>
              </a:defRPr>
            </a:lvl1pPr>
          </a:lstStyle>
          <a:p>
            <a:pPr lvl="0"/>
            <a:r>
              <a:rPr lang="en-US" dirty="0"/>
              <a:t>Thank You</a:t>
            </a:r>
          </a:p>
        </p:txBody>
      </p:sp>
      <p:grpSp>
        <p:nvGrpSpPr>
          <p:cNvPr id="17" name="Group 16">
            <a:extLst>
              <a:ext uri="{FF2B5EF4-FFF2-40B4-BE49-F238E27FC236}">
                <a16:creationId xmlns:a16="http://schemas.microsoft.com/office/drawing/2014/main" xmlns="" id="{9C96F09B-1F32-4067-B80B-4684EDE36A9E}"/>
              </a:ext>
            </a:extLst>
          </p:cNvPr>
          <p:cNvGrpSpPr/>
          <p:nvPr userDrawn="1"/>
        </p:nvGrpSpPr>
        <p:grpSpPr>
          <a:xfrm>
            <a:off x="1203933" y="4603022"/>
            <a:ext cx="2340154" cy="307523"/>
            <a:chOff x="1605241" y="6137360"/>
            <a:chExt cx="3120205" cy="410030"/>
          </a:xfrm>
        </p:grpSpPr>
        <p:pic>
          <p:nvPicPr>
            <p:cNvPr id="18" name="Picture 17">
              <a:hlinkClick r:id="rId3"/>
              <a:extLst>
                <a:ext uri="{FF2B5EF4-FFF2-40B4-BE49-F238E27FC236}">
                  <a16:creationId xmlns:a16="http://schemas.microsoft.com/office/drawing/2014/main" xmlns="" id="{669413BB-12F1-45E7-89FB-E41C67B3F22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20" name="Picture 19">
              <a:hlinkClick r:id="rId5"/>
              <a:extLst>
                <a:ext uri="{FF2B5EF4-FFF2-40B4-BE49-F238E27FC236}">
                  <a16:creationId xmlns:a16="http://schemas.microsoft.com/office/drawing/2014/main" xmlns="" id="{0CA1D6FB-E247-4A91-BE7E-210D98E81B5A}"/>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21" name="Picture 20">
              <a:hlinkClick r:id="rId7"/>
              <a:extLst>
                <a:ext uri="{FF2B5EF4-FFF2-40B4-BE49-F238E27FC236}">
                  <a16:creationId xmlns:a16="http://schemas.microsoft.com/office/drawing/2014/main" xmlns="" id="{BBB69E18-16F2-4155-BFF8-90D024410F17}"/>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22" name="Picture 21">
              <a:hlinkClick r:id="rId9"/>
              <a:extLst>
                <a:ext uri="{FF2B5EF4-FFF2-40B4-BE49-F238E27FC236}">
                  <a16:creationId xmlns:a16="http://schemas.microsoft.com/office/drawing/2014/main" xmlns="" id="{68956B1A-C302-463F-AE22-9CD6168C174A}"/>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23" name="Picture 22">
              <a:hlinkClick r:id="rId11"/>
              <a:extLst>
                <a:ext uri="{FF2B5EF4-FFF2-40B4-BE49-F238E27FC236}">
                  <a16:creationId xmlns:a16="http://schemas.microsoft.com/office/drawing/2014/main" xmlns="" id="{101FD6C9-2D9A-41C8-8E3E-5462433E319A}"/>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spTree>
    <p:extLst>
      <p:ext uri="{BB962C8B-B14F-4D97-AF65-F5344CB8AC3E}">
        <p14:creationId xmlns:p14="http://schemas.microsoft.com/office/powerpoint/2010/main" val="3784702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 Black Li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lvl1pPr marL="0" indent="-269993">
              <a:buFont typeface="+mj-lt"/>
              <a:buAutoNum type="arabicPeriod"/>
              <a:defRPr/>
            </a:lvl1pPr>
            <a:lvl2pPr marL="539987" indent="-269993">
              <a:buFont typeface="+mj-lt"/>
              <a:buAutoNum type="arabicPeriod"/>
              <a:defRPr/>
            </a:lvl2pPr>
            <a:lvl3pPr marL="809980" indent="-269993">
              <a:buFont typeface="+mj-lt"/>
              <a:buAutoNum type="arabicPeriod"/>
              <a:defRPr/>
            </a:lvl3pPr>
            <a:lvl4pPr marL="1079973" indent="-269993">
              <a:buFont typeface="+mj-lt"/>
              <a:buAutoNum type="arabicPeriod"/>
              <a:defRPr/>
            </a:lvl4pPr>
            <a:lvl5pPr marL="1349966" indent="-269993">
              <a:buFont typeface="+mj-lt"/>
              <a:buAutoNum type="arabicPerio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xmlns="" id="{90AEB58B-EBCB-4D36-8CF5-FCD945DA552F}"/>
              </a:ext>
            </a:extLst>
          </p:cNvPr>
          <p:cNvSpPr/>
          <p:nvPr userDrawn="1"/>
        </p:nvSpPr>
        <p:spPr>
          <a:xfrm>
            <a:off x="0" y="0"/>
            <a:ext cx="137160" cy="51435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algn="ctr" defTabSz="685783"/>
            <a:endParaRPr lang="en-US" sz="1400">
              <a:solidFill>
                <a:srgbClr val="FFFFFF"/>
              </a:solidFill>
              <a:latin typeface="Jacobs Chronos"/>
            </a:endParaRPr>
          </a:p>
        </p:txBody>
      </p:sp>
      <p:cxnSp>
        <p:nvCxnSpPr>
          <p:cNvPr id="8" name="Straight Connector 7">
            <a:extLst>
              <a:ext uri="{FF2B5EF4-FFF2-40B4-BE49-F238E27FC236}">
                <a16:creationId xmlns:a16="http://schemas.microsoft.com/office/drawing/2014/main" xmlns="" id="{611E7636-01DC-40CA-9BAD-ABDBEE6B7EF3}"/>
              </a:ext>
            </a:extLst>
          </p:cNvPr>
          <p:cNvCxnSpPr/>
          <p:nvPr userDrawn="1"/>
        </p:nvCxnSpPr>
        <p:spPr>
          <a:xfrm>
            <a:off x="240030" y="4663440"/>
            <a:ext cx="86410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8575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ack Cover Red 2">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xmlns="" id="{354D582E-9525-4F01-8272-ED2271BD208D}"/>
              </a:ext>
            </a:extLst>
          </p:cNvPr>
          <p:cNvSpPr/>
          <p:nvPr userDrawn="1"/>
        </p:nvSpPr>
        <p:spPr>
          <a:xfrm>
            <a:off x="0" y="0"/>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690A28"/>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grpSp>
        <p:nvGrpSpPr>
          <p:cNvPr id="4" name="Group 3">
            <a:extLst>
              <a:ext uri="{FF2B5EF4-FFF2-40B4-BE49-F238E27FC236}">
                <a16:creationId xmlns:a16="http://schemas.microsoft.com/office/drawing/2014/main" xmlns="" id="{7673513D-D459-4A26-A468-AB830834F0DA}"/>
              </a:ext>
            </a:extLst>
          </p:cNvPr>
          <p:cNvGrpSpPr/>
          <p:nvPr userDrawn="1"/>
        </p:nvGrpSpPr>
        <p:grpSpPr>
          <a:xfrm>
            <a:off x="685803" y="0"/>
            <a:ext cx="8458199" cy="4457700"/>
            <a:chOff x="922993" y="0"/>
            <a:chExt cx="11265832" cy="5943600"/>
          </a:xfrm>
        </p:grpSpPr>
        <p:sp>
          <p:nvSpPr>
            <p:cNvPr id="5" name="Rectangle 4">
              <a:extLst>
                <a:ext uri="{FF2B5EF4-FFF2-40B4-BE49-F238E27FC236}">
                  <a16:creationId xmlns:a16="http://schemas.microsoft.com/office/drawing/2014/main" xmlns="" id="{54AA3FD8-E160-4267-A6CF-B5C39BC8184E}"/>
                </a:ext>
              </a:extLst>
            </p:cNvPr>
            <p:cNvSpPr/>
            <p:nvPr userDrawn="1"/>
          </p:nvSpPr>
          <p:spPr>
            <a:xfrm>
              <a:off x="922993" y="0"/>
              <a:ext cx="10361686" cy="5943600"/>
            </a:xfrm>
            <a:prstGeom prst="rect">
              <a:avLst/>
            </a:prstGeom>
            <a:solidFill>
              <a:srgbClr val="FF4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dirty="0">
                <a:solidFill>
                  <a:srgbClr val="FFFFFF"/>
                </a:solidFill>
                <a:latin typeface="Jacobs Chronos"/>
              </a:endParaRPr>
            </a:p>
          </p:txBody>
        </p:sp>
        <p:sp>
          <p:nvSpPr>
            <p:cNvPr id="6" name="Rectangle 5">
              <a:extLst>
                <a:ext uri="{FF2B5EF4-FFF2-40B4-BE49-F238E27FC236}">
                  <a16:creationId xmlns:a16="http://schemas.microsoft.com/office/drawing/2014/main" xmlns="" id="{51B6231B-F2C5-45A8-84E7-8D10013D6091}"/>
                </a:ext>
              </a:extLst>
            </p:cNvPr>
            <p:cNvSpPr/>
            <p:nvPr userDrawn="1"/>
          </p:nvSpPr>
          <p:spPr>
            <a:xfrm>
              <a:off x="11246400" y="0"/>
              <a:ext cx="942425" cy="5943600"/>
            </a:xfrm>
            <a:prstGeom prst="rect">
              <a:avLst/>
            </a:prstGeom>
            <a:solidFill>
              <a:srgbClr val="D72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pic>
        <p:nvPicPr>
          <p:cNvPr id="7" name="Picture 6">
            <a:extLst>
              <a:ext uri="{FF2B5EF4-FFF2-40B4-BE49-F238E27FC236}">
                <a16:creationId xmlns:a16="http://schemas.microsoft.com/office/drawing/2014/main" xmlns="" id="{73007B45-E4E3-4B47-AF19-2B718561CF2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3040" y="4649779"/>
            <a:ext cx="2518875" cy="281106"/>
          </a:xfrm>
          <a:prstGeom prst="rect">
            <a:avLst/>
          </a:prstGeom>
        </p:spPr>
      </p:pic>
      <p:sp>
        <p:nvSpPr>
          <p:cNvPr id="8" name="L-Shape 7">
            <a:extLst>
              <a:ext uri="{FF2B5EF4-FFF2-40B4-BE49-F238E27FC236}">
                <a16:creationId xmlns:a16="http://schemas.microsoft.com/office/drawing/2014/main" xmlns="" id="{70F32F28-55D2-4C6E-8196-5F4902F936A1}"/>
              </a:ext>
            </a:extLst>
          </p:cNvPr>
          <p:cNvSpPr/>
          <p:nvPr userDrawn="1"/>
        </p:nvSpPr>
        <p:spPr>
          <a:xfrm rot="10800000">
            <a:off x="-413"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10" name="Subtitle 2">
            <a:extLst>
              <a:ext uri="{FF2B5EF4-FFF2-40B4-BE49-F238E27FC236}">
                <a16:creationId xmlns:a16="http://schemas.microsoft.com/office/drawing/2014/main" xmlns="" id="{322109E5-31C3-4DF7-B7D3-A9D2750477B9}"/>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bg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9" name="Text Placeholder 22">
            <a:extLst>
              <a:ext uri="{FF2B5EF4-FFF2-40B4-BE49-F238E27FC236}">
                <a16:creationId xmlns:a16="http://schemas.microsoft.com/office/drawing/2014/main" xmlns="" id="{B7664C22-1578-41A1-AE8B-54B8E10D5AC6}"/>
              </a:ext>
            </a:extLst>
          </p:cNvPr>
          <p:cNvSpPr>
            <a:spLocks noGrp="1"/>
          </p:cNvSpPr>
          <p:nvPr>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bg1"/>
                </a:solidFill>
              </a:defRPr>
            </a:lvl1pPr>
          </a:lstStyle>
          <a:p>
            <a:pPr lvl="0"/>
            <a:r>
              <a:rPr lang="en-US" dirty="0"/>
              <a:t>Thank You</a:t>
            </a:r>
          </a:p>
        </p:txBody>
      </p:sp>
      <p:grpSp>
        <p:nvGrpSpPr>
          <p:cNvPr id="17" name="Group 16">
            <a:extLst>
              <a:ext uri="{FF2B5EF4-FFF2-40B4-BE49-F238E27FC236}">
                <a16:creationId xmlns:a16="http://schemas.microsoft.com/office/drawing/2014/main" xmlns="" id="{B26140CF-DC17-4C8C-9613-F6EA622E2EE1}"/>
              </a:ext>
            </a:extLst>
          </p:cNvPr>
          <p:cNvGrpSpPr/>
          <p:nvPr userDrawn="1"/>
        </p:nvGrpSpPr>
        <p:grpSpPr>
          <a:xfrm>
            <a:off x="1203933" y="4603022"/>
            <a:ext cx="2340154" cy="307523"/>
            <a:chOff x="1605241" y="6137360"/>
            <a:chExt cx="3120205" cy="410030"/>
          </a:xfrm>
        </p:grpSpPr>
        <p:pic>
          <p:nvPicPr>
            <p:cNvPr id="18" name="Picture 17">
              <a:hlinkClick r:id="rId3"/>
              <a:extLst>
                <a:ext uri="{FF2B5EF4-FFF2-40B4-BE49-F238E27FC236}">
                  <a16:creationId xmlns:a16="http://schemas.microsoft.com/office/drawing/2014/main" xmlns="" id="{A8DE5515-02CC-4B22-8288-37DA506F53B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20" name="Picture 19">
              <a:hlinkClick r:id="rId5"/>
              <a:extLst>
                <a:ext uri="{FF2B5EF4-FFF2-40B4-BE49-F238E27FC236}">
                  <a16:creationId xmlns:a16="http://schemas.microsoft.com/office/drawing/2014/main" xmlns="" id="{CC87987D-06AC-4139-AFD5-FFDEE23EB168}"/>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21" name="Picture 20">
              <a:hlinkClick r:id="rId7"/>
              <a:extLst>
                <a:ext uri="{FF2B5EF4-FFF2-40B4-BE49-F238E27FC236}">
                  <a16:creationId xmlns:a16="http://schemas.microsoft.com/office/drawing/2014/main" xmlns="" id="{2E39AB28-E36E-4848-9915-D9EC54C4A602}"/>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22" name="Picture 21">
              <a:hlinkClick r:id="rId9"/>
              <a:extLst>
                <a:ext uri="{FF2B5EF4-FFF2-40B4-BE49-F238E27FC236}">
                  <a16:creationId xmlns:a16="http://schemas.microsoft.com/office/drawing/2014/main" xmlns="" id="{EF2566AC-457C-47FC-B98B-399CB928D7AB}"/>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23" name="Picture 22">
              <a:hlinkClick r:id="rId11"/>
              <a:extLst>
                <a:ext uri="{FF2B5EF4-FFF2-40B4-BE49-F238E27FC236}">
                  <a16:creationId xmlns:a16="http://schemas.microsoft.com/office/drawing/2014/main" xmlns="" id="{14D32DF8-E0A0-42B3-8212-CC66345E8340}"/>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spTree>
    <p:extLst>
      <p:ext uri="{BB962C8B-B14F-4D97-AF65-F5344CB8AC3E}">
        <p14:creationId xmlns:p14="http://schemas.microsoft.com/office/powerpoint/2010/main" val="30048355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ack Cover Yellow 2">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xmlns="" id="{C66AA33D-C4BB-4A89-8BAF-869688A033A7}"/>
              </a:ext>
            </a:extLst>
          </p:cNvPr>
          <p:cNvSpPr/>
          <p:nvPr userDrawn="1"/>
        </p:nvSpPr>
        <p:spPr>
          <a:xfrm>
            <a:off x="0" y="0"/>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A04B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grpSp>
        <p:nvGrpSpPr>
          <p:cNvPr id="4" name="Group 3">
            <a:extLst>
              <a:ext uri="{FF2B5EF4-FFF2-40B4-BE49-F238E27FC236}">
                <a16:creationId xmlns:a16="http://schemas.microsoft.com/office/drawing/2014/main" xmlns="" id="{99C5D12E-DB67-4958-8D99-A3B81751DFE3}"/>
              </a:ext>
            </a:extLst>
          </p:cNvPr>
          <p:cNvGrpSpPr/>
          <p:nvPr userDrawn="1"/>
        </p:nvGrpSpPr>
        <p:grpSpPr>
          <a:xfrm>
            <a:off x="685803" y="0"/>
            <a:ext cx="8458199" cy="4457700"/>
            <a:chOff x="922993" y="0"/>
            <a:chExt cx="11277599" cy="5943600"/>
          </a:xfrm>
        </p:grpSpPr>
        <p:sp>
          <p:nvSpPr>
            <p:cNvPr id="5" name="Rectangle 4">
              <a:extLst>
                <a:ext uri="{FF2B5EF4-FFF2-40B4-BE49-F238E27FC236}">
                  <a16:creationId xmlns:a16="http://schemas.microsoft.com/office/drawing/2014/main" xmlns="" id="{49AD4268-440C-442E-85CA-F84338F78239}"/>
                </a:ext>
              </a:extLst>
            </p:cNvPr>
            <p:cNvSpPr/>
            <p:nvPr userDrawn="1"/>
          </p:nvSpPr>
          <p:spPr>
            <a:xfrm>
              <a:off x="922993" y="0"/>
              <a:ext cx="10361686" cy="5943600"/>
            </a:xfrm>
            <a:prstGeom prst="rect">
              <a:avLst/>
            </a:prstGeom>
            <a:solidFill>
              <a:srgbClr val="FFB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dirty="0">
                <a:solidFill>
                  <a:srgbClr val="FFFFFF"/>
                </a:solidFill>
                <a:latin typeface="Jacobs Chronos"/>
              </a:endParaRPr>
            </a:p>
          </p:txBody>
        </p:sp>
        <p:sp>
          <p:nvSpPr>
            <p:cNvPr id="6" name="Rectangle 5">
              <a:extLst>
                <a:ext uri="{FF2B5EF4-FFF2-40B4-BE49-F238E27FC236}">
                  <a16:creationId xmlns:a16="http://schemas.microsoft.com/office/drawing/2014/main" xmlns="" id="{B5C07D76-D2DD-4B5E-AA3D-4F0D1B92600F}"/>
                </a:ext>
              </a:extLst>
            </p:cNvPr>
            <p:cNvSpPr/>
            <p:nvPr userDrawn="1"/>
          </p:nvSpPr>
          <p:spPr>
            <a:xfrm>
              <a:off x="11246400" y="0"/>
              <a:ext cx="954192" cy="5943600"/>
            </a:xfrm>
            <a:prstGeom prst="rect">
              <a:avLst/>
            </a:prstGeom>
            <a:solidFill>
              <a:srgbClr val="FFA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pic>
        <p:nvPicPr>
          <p:cNvPr id="7" name="Picture 6">
            <a:extLst>
              <a:ext uri="{FF2B5EF4-FFF2-40B4-BE49-F238E27FC236}">
                <a16:creationId xmlns:a16="http://schemas.microsoft.com/office/drawing/2014/main" xmlns="" id="{60F0C7EC-4198-42B3-87B0-4010357DFAE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3040" y="4649779"/>
            <a:ext cx="2518875" cy="281106"/>
          </a:xfrm>
          <a:prstGeom prst="rect">
            <a:avLst/>
          </a:prstGeom>
        </p:spPr>
      </p:pic>
      <p:sp>
        <p:nvSpPr>
          <p:cNvPr id="8" name="L-Shape 7">
            <a:extLst>
              <a:ext uri="{FF2B5EF4-FFF2-40B4-BE49-F238E27FC236}">
                <a16:creationId xmlns:a16="http://schemas.microsoft.com/office/drawing/2014/main" xmlns="" id="{85A3F116-CE8A-4091-B050-6E29E36E1903}"/>
              </a:ext>
            </a:extLst>
          </p:cNvPr>
          <p:cNvSpPr/>
          <p:nvPr userDrawn="1"/>
        </p:nvSpPr>
        <p:spPr>
          <a:xfrm rot="10800000">
            <a:off x="-413"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10" name="Subtitle 2">
            <a:extLst>
              <a:ext uri="{FF2B5EF4-FFF2-40B4-BE49-F238E27FC236}">
                <a16:creationId xmlns:a16="http://schemas.microsoft.com/office/drawing/2014/main" xmlns="" id="{432F9285-DB4B-4410-B576-0FCBE590FC8F}"/>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tx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7" name="Text Placeholder 22">
            <a:extLst>
              <a:ext uri="{FF2B5EF4-FFF2-40B4-BE49-F238E27FC236}">
                <a16:creationId xmlns:a16="http://schemas.microsoft.com/office/drawing/2014/main" xmlns="" id="{A70E7D44-B911-4FA0-9BB8-9D8E54408AFB}"/>
              </a:ext>
            </a:extLst>
          </p:cNvPr>
          <p:cNvSpPr>
            <a:spLocks noGrp="1"/>
          </p:cNvSpPr>
          <p:nvPr>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tx1"/>
                </a:solidFill>
              </a:defRPr>
            </a:lvl1pPr>
          </a:lstStyle>
          <a:p>
            <a:pPr lvl="0"/>
            <a:r>
              <a:rPr lang="en-US" dirty="0"/>
              <a:t>Thank You</a:t>
            </a:r>
          </a:p>
        </p:txBody>
      </p:sp>
      <p:grpSp>
        <p:nvGrpSpPr>
          <p:cNvPr id="18" name="Group 17">
            <a:extLst>
              <a:ext uri="{FF2B5EF4-FFF2-40B4-BE49-F238E27FC236}">
                <a16:creationId xmlns:a16="http://schemas.microsoft.com/office/drawing/2014/main" xmlns="" id="{12C11AF5-FE73-497F-836F-C894AEFF5F39}"/>
              </a:ext>
            </a:extLst>
          </p:cNvPr>
          <p:cNvGrpSpPr/>
          <p:nvPr userDrawn="1"/>
        </p:nvGrpSpPr>
        <p:grpSpPr>
          <a:xfrm>
            <a:off x="1203933" y="4603022"/>
            <a:ext cx="2340154" cy="307523"/>
            <a:chOff x="1605241" y="6137360"/>
            <a:chExt cx="3120205" cy="410030"/>
          </a:xfrm>
        </p:grpSpPr>
        <p:pic>
          <p:nvPicPr>
            <p:cNvPr id="19" name="Picture 18">
              <a:hlinkClick r:id="rId3"/>
              <a:extLst>
                <a:ext uri="{FF2B5EF4-FFF2-40B4-BE49-F238E27FC236}">
                  <a16:creationId xmlns:a16="http://schemas.microsoft.com/office/drawing/2014/main" xmlns="" id="{1ACAB1A4-7FC3-4BCB-84EB-7796CAECF65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20" name="Picture 19">
              <a:hlinkClick r:id="rId5"/>
              <a:extLst>
                <a:ext uri="{FF2B5EF4-FFF2-40B4-BE49-F238E27FC236}">
                  <a16:creationId xmlns:a16="http://schemas.microsoft.com/office/drawing/2014/main" xmlns="" id="{1DC4B5B5-BC11-4D71-9E17-495F3B425065}"/>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21" name="Picture 20">
              <a:hlinkClick r:id="rId7"/>
              <a:extLst>
                <a:ext uri="{FF2B5EF4-FFF2-40B4-BE49-F238E27FC236}">
                  <a16:creationId xmlns:a16="http://schemas.microsoft.com/office/drawing/2014/main" xmlns="" id="{99FCB893-18C3-498D-AB19-425857B0910F}"/>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22" name="Picture 21">
              <a:hlinkClick r:id="rId9"/>
              <a:extLst>
                <a:ext uri="{FF2B5EF4-FFF2-40B4-BE49-F238E27FC236}">
                  <a16:creationId xmlns:a16="http://schemas.microsoft.com/office/drawing/2014/main" xmlns="" id="{8E1273C0-53AE-40A9-9B1A-2F1BF4EBD1E3}"/>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23" name="Picture 22">
              <a:hlinkClick r:id="rId11"/>
              <a:extLst>
                <a:ext uri="{FF2B5EF4-FFF2-40B4-BE49-F238E27FC236}">
                  <a16:creationId xmlns:a16="http://schemas.microsoft.com/office/drawing/2014/main" xmlns="" id="{4C05C6EA-029A-4D4E-9AE5-5F7BCFC6526E}"/>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spTree>
    <p:extLst>
      <p:ext uri="{BB962C8B-B14F-4D97-AF65-F5344CB8AC3E}">
        <p14:creationId xmlns:p14="http://schemas.microsoft.com/office/powerpoint/2010/main" val="11539415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ack Cover Green 2">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xmlns="" id="{FD3F75BC-4A92-41D5-A8DA-D3E84975C934}"/>
              </a:ext>
            </a:extLst>
          </p:cNvPr>
          <p:cNvSpPr/>
          <p:nvPr userDrawn="1"/>
        </p:nvSpPr>
        <p:spPr>
          <a:xfrm>
            <a:off x="0" y="0"/>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003C2D"/>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grpSp>
        <p:nvGrpSpPr>
          <p:cNvPr id="4" name="Group 3">
            <a:extLst>
              <a:ext uri="{FF2B5EF4-FFF2-40B4-BE49-F238E27FC236}">
                <a16:creationId xmlns:a16="http://schemas.microsoft.com/office/drawing/2014/main" xmlns="" id="{4FA705DD-56ED-4F54-AA91-35E616D4BC13}"/>
              </a:ext>
            </a:extLst>
          </p:cNvPr>
          <p:cNvGrpSpPr/>
          <p:nvPr userDrawn="1"/>
        </p:nvGrpSpPr>
        <p:grpSpPr>
          <a:xfrm>
            <a:off x="685803" y="0"/>
            <a:ext cx="8458199" cy="4457700"/>
            <a:chOff x="922993" y="0"/>
            <a:chExt cx="11265832" cy="5943600"/>
          </a:xfrm>
        </p:grpSpPr>
        <p:sp>
          <p:nvSpPr>
            <p:cNvPr id="5" name="Rectangle 4">
              <a:extLst>
                <a:ext uri="{FF2B5EF4-FFF2-40B4-BE49-F238E27FC236}">
                  <a16:creationId xmlns:a16="http://schemas.microsoft.com/office/drawing/2014/main" xmlns="" id="{CA983449-2E0B-43CA-9BC5-182C2EF5B47E}"/>
                </a:ext>
              </a:extLst>
            </p:cNvPr>
            <p:cNvSpPr/>
            <p:nvPr userDrawn="1"/>
          </p:nvSpPr>
          <p:spPr>
            <a:xfrm>
              <a:off x="922993" y="0"/>
              <a:ext cx="10361686" cy="5943600"/>
            </a:xfrm>
            <a:prstGeom prst="rect">
              <a:avLst/>
            </a:prstGeom>
            <a:solidFill>
              <a:srgbClr val="0AD2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dirty="0">
                <a:solidFill>
                  <a:srgbClr val="FFFFFF"/>
                </a:solidFill>
                <a:latin typeface="Jacobs Chronos"/>
              </a:endParaRPr>
            </a:p>
          </p:txBody>
        </p:sp>
        <p:sp>
          <p:nvSpPr>
            <p:cNvPr id="6" name="Rectangle 5">
              <a:extLst>
                <a:ext uri="{FF2B5EF4-FFF2-40B4-BE49-F238E27FC236}">
                  <a16:creationId xmlns:a16="http://schemas.microsoft.com/office/drawing/2014/main" xmlns="" id="{F53DDF91-51BF-4D32-98B7-15240757038B}"/>
                </a:ext>
              </a:extLst>
            </p:cNvPr>
            <p:cNvSpPr/>
            <p:nvPr userDrawn="1"/>
          </p:nvSpPr>
          <p:spPr>
            <a:xfrm>
              <a:off x="11246400" y="0"/>
              <a:ext cx="942425" cy="5943600"/>
            </a:xfrm>
            <a:prstGeom prst="rect">
              <a:avLst/>
            </a:prstGeom>
            <a:solidFill>
              <a:srgbClr val="007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pic>
        <p:nvPicPr>
          <p:cNvPr id="7" name="Picture 6">
            <a:extLst>
              <a:ext uri="{FF2B5EF4-FFF2-40B4-BE49-F238E27FC236}">
                <a16:creationId xmlns:a16="http://schemas.microsoft.com/office/drawing/2014/main" xmlns="" id="{5BF651FB-2EEE-4CEC-AB1F-9990F441AE5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3040" y="4649779"/>
            <a:ext cx="2518875" cy="281106"/>
          </a:xfrm>
          <a:prstGeom prst="rect">
            <a:avLst/>
          </a:prstGeom>
        </p:spPr>
      </p:pic>
      <p:sp>
        <p:nvSpPr>
          <p:cNvPr id="8" name="L-Shape 7">
            <a:extLst>
              <a:ext uri="{FF2B5EF4-FFF2-40B4-BE49-F238E27FC236}">
                <a16:creationId xmlns:a16="http://schemas.microsoft.com/office/drawing/2014/main" xmlns="" id="{2A89CD49-FA2A-4E24-964A-A7AC94506A47}"/>
              </a:ext>
            </a:extLst>
          </p:cNvPr>
          <p:cNvSpPr/>
          <p:nvPr userDrawn="1"/>
        </p:nvSpPr>
        <p:spPr>
          <a:xfrm rot="10800000">
            <a:off x="-413"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10" name="Subtitle 2">
            <a:extLst>
              <a:ext uri="{FF2B5EF4-FFF2-40B4-BE49-F238E27FC236}">
                <a16:creationId xmlns:a16="http://schemas.microsoft.com/office/drawing/2014/main" xmlns="" id="{DA80CB3F-B139-4AA5-868D-E62A3A2A8230}"/>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bg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7" name="Text Placeholder 22">
            <a:extLst>
              <a:ext uri="{FF2B5EF4-FFF2-40B4-BE49-F238E27FC236}">
                <a16:creationId xmlns:a16="http://schemas.microsoft.com/office/drawing/2014/main" xmlns="" id="{19715368-2B09-42B3-B040-029DBA29CDAE}"/>
              </a:ext>
            </a:extLst>
          </p:cNvPr>
          <p:cNvSpPr>
            <a:spLocks noGrp="1"/>
          </p:cNvSpPr>
          <p:nvPr>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bg1"/>
                </a:solidFill>
              </a:defRPr>
            </a:lvl1pPr>
          </a:lstStyle>
          <a:p>
            <a:pPr lvl="0"/>
            <a:r>
              <a:rPr lang="en-US" dirty="0"/>
              <a:t>Thank You</a:t>
            </a:r>
          </a:p>
        </p:txBody>
      </p:sp>
      <p:grpSp>
        <p:nvGrpSpPr>
          <p:cNvPr id="18" name="Group 17">
            <a:extLst>
              <a:ext uri="{FF2B5EF4-FFF2-40B4-BE49-F238E27FC236}">
                <a16:creationId xmlns:a16="http://schemas.microsoft.com/office/drawing/2014/main" xmlns="" id="{01EDC421-108E-4B62-8C43-E5D1190D267C}"/>
              </a:ext>
            </a:extLst>
          </p:cNvPr>
          <p:cNvGrpSpPr/>
          <p:nvPr userDrawn="1"/>
        </p:nvGrpSpPr>
        <p:grpSpPr>
          <a:xfrm>
            <a:off x="1203933" y="4603022"/>
            <a:ext cx="2340154" cy="307523"/>
            <a:chOff x="1605241" y="6137360"/>
            <a:chExt cx="3120205" cy="410030"/>
          </a:xfrm>
        </p:grpSpPr>
        <p:pic>
          <p:nvPicPr>
            <p:cNvPr id="19" name="Picture 18">
              <a:hlinkClick r:id="rId3"/>
              <a:extLst>
                <a:ext uri="{FF2B5EF4-FFF2-40B4-BE49-F238E27FC236}">
                  <a16:creationId xmlns:a16="http://schemas.microsoft.com/office/drawing/2014/main" xmlns="" id="{B341D8EE-A808-4BD8-9630-3245EFD5EA1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20" name="Picture 19">
              <a:hlinkClick r:id="rId5"/>
              <a:extLst>
                <a:ext uri="{FF2B5EF4-FFF2-40B4-BE49-F238E27FC236}">
                  <a16:creationId xmlns:a16="http://schemas.microsoft.com/office/drawing/2014/main" xmlns="" id="{A79C7CD1-7957-4418-8E75-AAEDC511CB1F}"/>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21" name="Picture 20">
              <a:hlinkClick r:id="rId7"/>
              <a:extLst>
                <a:ext uri="{FF2B5EF4-FFF2-40B4-BE49-F238E27FC236}">
                  <a16:creationId xmlns:a16="http://schemas.microsoft.com/office/drawing/2014/main" xmlns="" id="{E3765027-D74F-42AC-9D81-44A69DB1AE15}"/>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22" name="Picture 21">
              <a:hlinkClick r:id="rId9"/>
              <a:extLst>
                <a:ext uri="{FF2B5EF4-FFF2-40B4-BE49-F238E27FC236}">
                  <a16:creationId xmlns:a16="http://schemas.microsoft.com/office/drawing/2014/main" xmlns="" id="{14567F00-7898-4CF9-B03A-7F65CA6617B6}"/>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23" name="Picture 22">
              <a:hlinkClick r:id="rId11"/>
              <a:extLst>
                <a:ext uri="{FF2B5EF4-FFF2-40B4-BE49-F238E27FC236}">
                  <a16:creationId xmlns:a16="http://schemas.microsoft.com/office/drawing/2014/main" xmlns="" id="{957700C5-8F61-4A9E-8B20-7F0287031760}"/>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spTree>
    <p:extLst>
      <p:ext uri="{BB962C8B-B14F-4D97-AF65-F5344CB8AC3E}">
        <p14:creationId xmlns:p14="http://schemas.microsoft.com/office/powerpoint/2010/main" val="34123853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GB">
              <a:solidFill>
                <a:prstClr val="black">
                  <a:tint val="75000"/>
                </a:prstClr>
              </a:solidFill>
              <a:latin typeface="Calibri"/>
            </a:endParaRPr>
          </a:p>
        </p:txBody>
      </p:sp>
      <p:sp>
        <p:nvSpPr>
          <p:cNvPr id="6" name="Slide Number Placeholder 5"/>
          <p:cNvSpPr>
            <a:spLocks noGrp="1"/>
          </p:cNvSpPr>
          <p:nvPr>
            <p:ph type="sldNum" sz="quarter" idx="12"/>
          </p:nvPr>
        </p:nvSpPr>
        <p:spPr>
          <a:xfrm>
            <a:off x="6300192" y="4767263"/>
            <a:ext cx="2133600" cy="273844"/>
          </a:xfrm>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4207815019"/>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GB">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2695622314"/>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GB">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1390831594"/>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GB">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100462253"/>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GB">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3413918816"/>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GB">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1006062859"/>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GB">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15164134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Blu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 name="Group 9">
            <a:extLst>
              <a:ext uri="{FF2B5EF4-FFF2-40B4-BE49-F238E27FC236}">
                <a16:creationId xmlns:a16="http://schemas.microsoft.com/office/drawing/2014/main" xmlns="" id="{EED51E53-C704-4648-A432-C3D579C368E5}"/>
              </a:ext>
            </a:extLst>
          </p:cNvPr>
          <p:cNvGrpSpPr/>
          <p:nvPr userDrawn="1"/>
        </p:nvGrpSpPr>
        <p:grpSpPr>
          <a:xfrm>
            <a:off x="0" y="-2"/>
            <a:ext cx="137160" cy="5143502"/>
            <a:chOff x="0" y="-2"/>
            <a:chExt cx="182880" cy="6858002"/>
          </a:xfrm>
        </p:grpSpPr>
        <p:sp>
          <p:nvSpPr>
            <p:cNvPr id="11" name="Rectangle 10">
              <a:extLst>
                <a:ext uri="{FF2B5EF4-FFF2-40B4-BE49-F238E27FC236}">
                  <a16:creationId xmlns:a16="http://schemas.microsoft.com/office/drawing/2014/main" xmlns="" id="{EADC94DF-CF22-48A4-BA0A-C4C38A013B84}"/>
                </a:ext>
              </a:extLst>
            </p:cNvPr>
            <p:cNvSpPr/>
            <p:nvPr userDrawn="1"/>
          </p:nvSpPr>
          <p:spPr>
            <a:xfrm>
              <a:off x="0" y="6210887"/>
              <a:ext cx="182880" cy="647113"/>
            </a:xfrm>
            <a:prstGeom prst="rect">
              <a:avLst/>
            </a:prstGeom>
            <a:solidFill>
              <a:srgbClr val="5AE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2" name="Rectangle 11">
              <a:extLst>
                <a:ext uri="{FF2B5EF4-FFF2-40B4-BE49-F238E27FC236}">
                  <a16:creationId xmlns:a16="http://schemas.microsoft.com/office/drawing/2014/main" xmlns="" id="{52AFE780-91D7-411E-9616-15D5F7F95B48}"/>
                </a:ext>
              </a:extLst>
            </p:cNvPr>
            <p:cNvSpPr/>
            <p:nvPr userDrawn="1"/>
          </p:nvSpPr>
          <p:spPr>
            <a:xfrm>
              <a:off x="0" y="-2"/>
              <a:ext cx="182880" cy="4572000"/>
            </a:xfrm>
            <a:prstGeom prst="rect">
              <a:avLst/>
            </a:prstGeom>
            <a:solidFill>
              <a:srgbClr val="231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3" name="Rectangle 12">
              <a:extLst>
                <a:ext uri="{FF2B5EF4-FFF2-40B4-BE49-F238E27FC236}">
                  <a16:creationId xmlns:a16="http://schemas.microsoft.com/office/drawing/2014/main" xmlns="" id="{18CE3C64-85E4-4847-9D32-67A911A0EBFE}"/>
                </a:ext>
              </a:extLst>
            </p:cNvPr>
            <p:cNvSpPr/>
            <p:nvPr userDrawn="1"/>
          </p:nvSpPr>
          <p:spPr>
            <a:xfrm>
              <a:off x="0" y="4517053"/>
              <a:ext cx="182880" cy="1709928"/>
            </a:xfrm>
            <a:prstGeom prst="rect">
              <a:avLst/>
            </a:prstGeom>
            <a:solidFill>
              <a:srgbClr val="0A7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202834023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GB">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211815346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GB">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366738537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GB">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75723171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GB">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22743978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urpl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4" name="Straight Connector 13">
            <a:extLst>
              <a:ext uri="{FF2B5EF4-FFF2-40B4-BE49-F238E27FC236}">
                <a16:creationId xmlns:a16="http://schemas.microsoft.com/office/drawing/2014/main" xmlns="" id="{B907F687-555F-42F3-931D-36B1D43F7B7A}"/>
              </a:ext>
            </a:extLst>
          </p:cNvPr>
          <p:cNvCxnSpPr/>
          <p:nvPr userDrawn="1"/>
        </p:nvCxnSpPr>
        <p:spPr>
          <a:xfrm>
            <a:off x="240030" y="4663440"/>
            <a:ext cx="8641080" cy="0"/>
          </a:xfrm>
          <a:prstGeom prst="line">
            <a:avLst/>
          </a:prstGeom>
          <a:ln/>
        </p:spPr>
        <p:style>
          <a:lnRef idx="1">
            <a:schemeClr val="accent2"/>
          </a:lnRef>
          <a:fillRef idx="0">
            <a:schemeClr val="accent2"/>
          </a:fillRef>
          <a:effectRef idx="0">
            <a:schemeClr val="accent2"/>
          </a:effectRef>
          <a:fontRef idx="minor">
            <a:schemeClr val="tx1"/>
          </a:fontRef>
        </p:style>
      </p:cxnSp>
      <p:grpSp>
        <p:nvGrpSpPr>
          <p:cNvPr id="15" name="Group 14">
            <a:extLst>
              <a:ext uri="{FF2B5EF4-FFF2-40B4-BE49-F238E27FC236}">
                <a16:creationId xmlns:a16="http://schemas.microsoft.com/office/drawing/2014/main" xmlns="" id="{4CA72A78-4C30-4C03-A06D-DA1FF4F7AC07}"/>
              </a:ext>
            </a:extLst>
          </p:cNvPr>
          <p:cNvGrpSpPr/>
          <p:nvPr userDrawn="1"/>
        </p:nvGrpSpPr>
        <p:grpSpPr>
          <a:xfrm>
            <a:off x="0" y="-2"/>
            <a:ext cx="137160" cy="5143502"/>
            <a:chOff x="0" y="-2"/>
            <a:chExt cx="182880" cy="6858002"/>
          </a:xfrm>
        </p:grpSpPr>
        <p:sp>
          <p:nvSpPr>
            <p:cNvPr id="16" name="Rectangle 15">
              <a:extLst>
                <a:ext uri="{FF2B5EF4-FFF2-40B4-BE49-F238E27FC236}">
                  <a16:creationId xmlns:a16="http://schemas.microsoft.com/office/drawing/2014/main" xmlns="" id="{B555AB02-14EC-4DB4-A3C8-0D9A8157AFF4}"/>
                </a:ext>
              </a:extLst>
            </p:cNvPr>
            <p:cNvSpPr/>
            <p:nvPr userDrawn="1"/>
          </p:nvSpPr>
          <p:spPr>
            <a:xfrm>
              <a:off x="0" y="6210887"/>
              <a:ext cx="182880" cy="647113"/>
            </a:xfrm>
            <a:prstGeom prst="rect">
              <a:avLst/>
            </a:prstGeom>
            <a:solidFill>
              <a:srgbClr val="D7A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xmlns="" id="{75C5320F-164D-4C85-8156-0F5DC144649D}"/>
                </a:ext>
              </a:extLst>
            </p:cNvPr>
            <p:cNvSpPr/>
            <p:nvPr userDrawn="1"/>
          </p:nvSpPr>
          <p:spPr>
            <a:xfrm>
              <a:off x="0" y="-2"/>
              <a:ext cx="182880" cy="4572000"/>
            </a:xfrm>
            <a:prstGeom prst="rect">
              <a:avLst/>
            </a:prstGeom>
            <a:solidFill>
              <a:srgbClr val="6F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8" name="Rectangle 17">
              <a:extLst>
                <a:ext uri="{FF2B5EF4-FFF2-40B4-BE49-F238E27FC236}">
                  <a16:creationId xmlns:a16="http://schemas.microsoft.com/office/drawing/2014/main" xmlns="" id="{39448BF6-A9B1-4435-9787-4CFEFE2B3C13}"/>
                </a:ext>
              </a:extLst>
            </p:cNvPr>
            <p:cNvSpPr/>
            <p:nvPr userDrawn="1"/>
          </p:nvSpPr>
          <p:spPr>
            <a:xfrm>
              <a:off x="0" y="4517053"/>
              <a:ext cx="182880" cy="1709928"/>
            </a:xfrm>
            <a:prstGeom prst="rect">
              <a:avLst/>
            </a:prstGeom>
            <a:solidFill>
              <a:srgbClr val="A80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2473208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Red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4" name="Straight Connector 13">
            <a:extLst>
              <a:ext uri="{FF2B5EF4-FFF2-40B4-BE49-F238E27FC236}">
                <a16:creationId xmlns:a16="http://schemas.microsoft.com/office/drawing/2014/main" xmlns="" id="{B907F687-555F-42F3-931D-36B1D43F7B7A}"/>
              </a:ext>
            </a:extLst>
          </p:cNvPr>
          <p:cNvCxnSpPr/>
          <p:nvPr userDrawn="1"/>
        </p:nvCxnSpPr>
        <p:spPr>
          <a:xfrm>
            <a:off x="240030" y="4663440"/>
            <a:ext cx="8641080" cy="0"/>
          </a:xfrm>
          <a:prstGeom prst="line">
            <a:avLst/>
          </a:prstGeom>
          <a:ln>
            <a:solidFill>
              <a:schemeClr val="accent3"/>
            </a:solidFill>
          </a:ln>
        </p:spPr>
        <p:style>
          <a:lnRef idx="1">
            <a:schemeClr val="accent2"/>
          </a:lnRef>
          <a:fillRef idx="0">
            <a:schemeClr val="accent2"/>
          </a:fillRef>
          <a:effectRef idx="0">
            <a:schemeClr val="accent2"/>
          </a:effectRef>
          <a:fontRef idx="minor">
            <a:schemeClr val="tx1"/>
          </a:fontRef>
        </p:style>
      </p:cxnSp>
      <p:grpSp>
        <p:nvGrpSpPr>
          <p:cNvPr id="12" name="Group 11">
            <a:extLst>
              <a:ext uri="{FF2B5EF4-FFF2-40B4-BE49-F238E27FC236}">
                <a16:creationId xmlns:a16="http://schemas.microsoft.com/office/drawing/2014/main" xmlns="" id="{1C240F09-DD7C-4C8C-8DAD-8BC809392125}"/>
              </a:ext>
            </a:extLst>
          </p:cNvPr>
          <p:cNvGrpSpPr/>
          <p:nvPr userDrawn="1"/>
        </p:nvGrpSpPr>
        <p:grpSpPr>
          <a:xfrm>
            <a:off x="0" y="-2"/>
            <a:ext cx="137160" cy="5143502"/>
            <a:chOff x="0" y="-2"/>
            <a:chExt cx="182880" cy="6858002"/>
          </a:xfrm>
        </p:grpSpPr>
        <p:sp>
          <p:nvSpPr>
            <p:cNvPr id="13" name="Rectangle 12">
              <a:extLst>
                <a:ext uri="{FF2B5EF4-FFF2-40B4-BE49-F238E27FC236}">
                  <a16:creationId xmlns:a16="http://schemas.microsoft.com/office/drawing/2014/main" xmlns="" id="{D4A91B95-0BE4-4F1C-91A7-56D87D69E7D1}"/>
                </a:ext>
              </a:extLst>
            </p:cNvPr>
            <p:cNvSpPr/>
            <p:nvPr userDrawn="1"/>
          </p:nvSpPr>
          <p:spPr>
            <a:xfrm>
              <a:off x="0" y="6210887"/>
              <a:ext cx="182880" cy="647113"/>
            </a:xfrm>
            <a:prstGeom prst="rect">
              <a:avLst/>
            </a:prstGeom>
            <a:solidFill>
              <a:srgbClr val="FF9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9" name="Rectangle 18">
              <a:extLst>
                <a:ext uri="{FF2B5EF4-FFF2-40B4-BE49-F238E27FC236}">
                  <a16:creationId xmlns:a16="http://schemas.microsoft.com/office/drawing/2014/main" xmlns="" id="{C7B9BDB8-BECF-451A-A4D3-80341F2150FB}"/>
                </a:ext>
              </a:extLst>
            </p:cNvPr>
            <p:cNvSpPr/>
            <p:nvPr userDrawn="1"/>
          </p:nvSpPr>
          <p:spPr>
            <a:xfrm>
              <a:off x="0" y="-2"/>
              <a:ext cx="182880" cy="4572000"/>
            </a:xfrm>
            <a:prstGeom prst="rect">
              <a:avLst/>
            </a:prstGeom>
            <a:solidFill>
              <a:srgbClr val="D72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20" name="Rectangle 19">
              <a:extLst>
                <a:ext uri="{FF2B5EF4-FFF2-40B4-BE49-F238E27FC236}">
                  <a16:creationId xmlns:a16="http://schemas.microsoft.com/office/drawing/2014/main" xmlns="" id="{553581BC-072A-4FF4-A41A-C4969ED95D61}"/>
                </a:ext>
              </a:extLst>
            </p:cNvPr>
            <p:cNvSpPr/>
            <p:nvPr userDrawn="1"/>
          </p:nvSpPr>
          <p:spPr>
            <a:xfrm>
              <a:off x="0" y="4517053"/>
              <a:ext cx="182880" cy="1709928"/>
            </a:xfrm>
            <a:prstGeom prst="rect">
              <a:avLst/>
            </a:prstGeom>
            <a:solidFill>
              <a:srgbClr val="FF4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1765856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Yellow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xmlns="" id="{7755056D-1B7D-47BE-B9C1-919DD1AE7AEC}"/>
              </a:ext>
            </a:extLst>
          </p:cNvPr>
          <p:cNvCxnSpPr/>
          <p:nvPr userDrawn="1"/>
        </p:nvCxnSpPr>
        <p:spPr>
          <a:xfrm>
            <a:off x="240030" y="4663440"/>
            <a:ext cx="8641080" cy="0"/>
          </a:xfrm>
          <a:prstGeom prst="line">
            <a:avLst/>
          </a:prstGeom>
          <a:ln/>
        </p:spPr>
        <p:style>
          <a:lnRef idx="1">
            <a:schemeClr val="accent4"/>
          </a:lnRef>
          <a:fillRef idx="0">
            <a:schemeClr val="accent4"/>
          </a:fillRef>
          <a:effectRef idx="0">
            <a:schemeClr val="accent4"/>
          </a:effectRef>
          <a:fontRef idx="minor">
            <a:schemeClr val="tx1"/>
          </a:fontRef>
        </p:style>
      </p:cxnSp>
      <p:grpSp>
        <p:nvGrpSpPr>
          <p:cNvPr id="15" name="Group 14">
            <a:extLst>
              <a:ext uri="{FF2B5EF4-FFF2-40B4-BE49-F238E27FC236}">
                <a16:creationId xmlns:a16="http://schemas.microsoft.com/office/drawing/2014/main" xmlns="" id="{9E34328E-B1C6-4BE7-A077-911C6B42267B}"/>
              </a:ext>
            </a:extLst>
          </p:cNvPr>
          <p:cNvGrpSpPr/>
          <p:nvPr userDrawn="1"/>
        </p:nvGrpSpPr>
        <p:grpSpPr>
          <a:xfrm>
            <a:off x="0" y="0"/>
            <a:ext cx="137160" cy="5144124"/>
            <a:chOff x="0" y="-2"/>
            <a:chExt cx="182880" cy="6923319"/>
          </a:xfrm>
        </p:grpSpPr>
        <p:sp>
          <p:nvSpPr>
            <p:cNvPr id="16" name="Rectangle 15">
              <a:extLst>
                <a:ext uri="{FF2B5EF4-FFF2-40B4-BE49-F238E27FC236}">
                  <a16:creationId xmlns:a16="http://schemas.microsoft.com/office/drawing/2014/main" xmlns="" id="{58E1AD2A-72E1-41C3-A8C7-1E05E5A1C80F}"/>
                </a:ext>
              </a:extLst>
            </p:cNvPr>
            <p:cNvSpPr/>
            <p:nvPr userDrawn="1"/>
          </p:nvSpPr>
          <p:spPr>
            <a:xfrm>
              <a:off x="0" y="6276204"/>
              <a:ext cx="182880" cy="647113"/>
            </a:xfrm>
            <a:prstGeom prst="rect">
              <a:avLst/>
            </a:prstGeom>
            <a:solidFill>
              <a:srgbClr val="FFDC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xmlns="" id="{20137D73-4F1E-4A64-9A95-EC0B5FC68BC2}"/>
                </a:ext>
              </a:extLst>
            </p:cNvPr>
            <p:cNvSpPr/>
            <p:nvPr userDrawn="1"/>
          </p:nvSpPr>
          <p:spPr>
            <a:xfrm>
              <a:off x="0" y="-2"/>
              <a:ext cx="182880" cy="4572000"/>
            </a:xfrm>
            <a:prstGeom prst="rect">
              <a:avLst/>
            </a:prstGeom>
            <a:solidFill>
              <a:srgbClr val="FFA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8" name="Rectangle 17">
              <a:extLst>
                <a:ext uri="{FF2B5EF4-FFF2-40B4-BE49-F238E27FC236}">
                  <a16:creationId xmlns:a16="http://schemas.microsoft.com/office/drawing/2014/main" xmlns="" id="{0444ABFA-4863-4BAD-83D2-E9328E5E3C37}"/>
                </a:ext>
              </a:extLst>
            </p:cNvPr>
            <p:cNvSpPr/>
            <p:nvPr userDrawn="1"/>
          </p:nvSpPr>
          <p:spPr>
            <a:xfrm>
              <a:off x="0" y="4573039"/>
              <a:ext cx="182880" cy="1709928"/>
            </a:xfrm>
            <a:prstGeom prst="rect">
              <a:avLst/>
            </a:prstGeom>
            <a:solidFill>
              <a:srgbClr val="FFB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2350213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Green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2" name="Straight Connector 11">
            <a:extLst>
              <a:ext uri="{FF2B5EF4-FFF2-40B4-BE49-F238E27FC236}">
                <a16:creationId xmlns:a16="http://schemas.microsoft.com/office/drawing/2014/main" xmlns="" id="{A7D4838C-2ED6-416D-BA07-57109830E0FE}"/>
              </a:ext>
            </a:extLst>
          </p:cNvPr>
          <p:cNvCxnSpPr/>
          <p:nvPr userDrawn="1"/>
        </p:nvCxnSpPr>
        <p:spPr>
          <a:xfrm>
            <a:off x="240030" y="4663440"/>
            <a:ext cx="8641080" cy="0"/>
          </a:xfrm>
          <a:prstGeom prst="line">
            <a:avLst/>
          </a:prstGeom>
          <a:ln/>
        </p:spPr>
        <p:style>
          <a:lnRef idx="1">
            <a:schemeClr val="accent5"/>
          </a:lnRef>
          <a:fillRef idx="0">
            <a:schemeClr val="accent5"/>
          </a:fillRef>
          <a:effectRef idx="0">
            <a:schemeClr val="accent5"/>
          </a:effectRef>
          <a:fontRef idx="minor">
            <a:schemeClr val="tx1"/>
          </a:fontRef>
        </p:style>
      </p:cxnSp>
      <p:grpSp>
        <p:nvGrpSpPr>
          <p:cNvPr id="13" name="Group 12">
            <a:extLst>
              <a:ext uri="{FF2B5EF4-FFF2-40B4-BE49-F238E27FC236}">
                <a16:creationId xmlns:a16="http://schemas.microsoft.com/office/drawing/2014/main" xmlns="" id="{14466649-CD9C-476C-918B-BEB28E180304}"/>
              </a:ext>
            </a:extLst>
          </p:cNvPr>
          <p:cNvGrpSpPr/>
          <p:nvPr userDrawn="1"/>
        </p:nvGrpSpPr>
        <p:grpSpPr>
          <a:xfrm>
            <a:off x="0" y="-2"/>
            <a:ext cx="137160" cy="5143502"/>
            <a:chOff x="0" y="-2"/>
            <a:chExt cx="182880" cy="6858002"/>
          </a:xfrm>
        </p:grpSpPr>
        <p:sp>
          <p:nvSpPr>
            <p:cNvPr id="14" name="Rectangle 13">
              <a:extLst>
                <a:ext uri="{FF2B5EF4-FFF2-40B4-BE49-F238E27FC236}">
                  <a16:creationId xmlns:a16="http://schemas.microsoft.com/office/drawing/2014/main" xmlns="" id="{AE9D4282-E4E1-4CDD-9678-C1191C5B3FE7}"/>
                </a:ext>
              </a:extLst>
            </p:cNvPr>
            <p:cNvSpPr/>
            <p:nvPr userDrawn="1"/>
          </p:nvSpPr>
          <p:spPr>
            <a:xfrm>
              <a:off x="0" y="6210887"/>
              <a:ext cx="182880" cy="647113"/>
            </a:xfrm>
            <a:prstGeom prst="rect">
              <a:avLst/>
            </a:prstGeom>
            <a:solidFill>
              <a:srgbClr val="78F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9" name="Rectangle 18">
              <a:extLst>
                <a:ext uri="{FF2B5EF4-FFF2-40B4-BE49-F238E27FC236}">
                  <a16:creationId xmlns:a16="http://schemas.microsoft.com/office/drawing/2014/main" xmlns="" id="{BB522D8A-7AFE-42B3-8DA1-7172318C8885}"/>
                </a:ext>
              </a:extLst>
            </p:cNvPr>
            <p:cNvSpPr/>
            <p:nvPr userDrawn="1"/>
          </p:nvSpPr>
          <p:spPr>
            <a:xfrm>
              <a:off x="0" y="-2"/>
              <a:ext cx="182880" cy="4572000"/>
            </a:xfrm>
            <a:prstGeom prst="rect">
              <a:avLst/>
            </a:prstGeom>
            <a:solidFill>
              <a:srgbClr val="007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20" name="Rectangle 19">
              <a:extLst>
                <a:ext uri="{FF2B5EF4-FFF2-40B4-BE49-F238E27FC236}">
                  <a16:creationId xmlns:a16="http://schemas.microsoft.com/office/drawing/2014/main" xmlns="" id="{A6AC92C7-D5B4-48F1-9A89-5250A640A3F4}"/>
                </a:ext>
              </a:extLst>
            </p:cNvPr>
            <p:cNvSpPr/>
            <p:nvPr userDrawn="1"/>
          </p:nvSpPr>
          <p:spPr>
            <a:xfrm>
              <a:off x="0" y="4517053"/>
              <a:ext cx="182880" cy="1709928"/>
            </a:xfrm>
            <a:prstGeom prst="rect">
              <a:avLst/>
            </a:prstGeom>
            <a:solidFill>
              <a:srgbClr val="0AD2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125202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Blu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xmlns="" id="{C62D149B-FB3E-4F3C-91FC-502E6E33681F}"/>
              </a:ext>
            </a:extLst>
          </p:cNvPr>
          <p:cNvGrpSpPr/>
          <p:nvPr userDrawn="1"/>
        </p:nvGrpSpPr>
        <p:grpSpPr>
          <a:xfrm>
            <a:off x="1" y="5006340"/>
            <a:ext cx="9152097" cy="137160"/>
            <a:chOff x="0" y="5303520"/>
            <a:chExt cx="12202796" cy="594360"/>
          </a:xfrm>
        </p:grpSpPr>
        <p:sp>
          <p:nvSpPr>
            <p:cNvPr id="15" name="Rectangle 14">
              <a:extLst>
                <a:ext uri="{FF2B5EF4-FFF2-40B4-BE49-F238E27FC236}">
                  <a16:creationId xmlns:a16="http://schemas.microsoft.com/office/drawing/2014/main" xmlns="" id="{0B253A9E-4157-4649-9B03-BC26F137140A}"/>
                </a:ext>
              </a:extLst>
            </p:cNvPr>
            <p:cNvSpPr/>
            <p:nvPr userDrawn="1"/>
          </p:nvSpPr>
          <p:spPr>
            <a:xfrm>
              <a:off x="9245604" y="5303520"/>
              <a:ext cx="2651760" cy="594360"/>
            </a:xfrm>
            <a:prstGeom prst="rect">
              <a:avLst/>
            </a:prstGeom>
            <a:solidFill>
              <a:srgbClr val="231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6" name="Rectangle 15">
              <a:extLst>
                <a:ext uri="{FF2B5EF4-FFF2-40B4-BE49-F238E27FC236}">
                  <a16:creationId xmlns:a16="http://schemas.microsoft.com/office/drawing/2014/main" xmlns="" id="{FD63FB71-8D46-41BB-99AC-A9B032B64908}"/>
                </a:ext>
              </a:extLst>
            </p:cNvPr>
            <p:cNvSpPr/>
            <p:nvPr userDrawn="1"/>
          </p:nvSpPr>
          <p:spPr>
            <a:xfrm>
              <a:off x="11868149" y="5303520"/>
              <a:ext cx="334647" cy="594360"/>
            </a:xfrm>
            <a:prstGeom prst="rect">
              <a:avLst/>
            </a:prstGeom>
            <a:solidFill>
              <a:srgbClr val="001E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xmlns="" id="{413CB1E7-BEDB-4F9E-B40E-BE0317677C35}"/>
                </a:ext>
              </a:extLst>
            </p:cNvPr>
            <p:cNvSpPr/>
            <p:nvPr userDrawn="1"/>
          </p:nvSpPr>
          <p:spPr>
            <a:xfrm>
              <a:off x="0" y="5303520"/>
              <a:ext cx="9323754" cy="594360"/>
            </a:xfrm>
            <a:prstGeom prst="rect">
              <a:avLst/>
            </a:prstGeom>
            <a:solidFill>
              <a:srgbClr val="0A7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280656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Purpl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 name="Group 9">
            <a:extLst>
              <a:ext uri="{FF2B5EF4-FFF2-40B4-BE49-F238E27FC236}">
                <a16:creationId xmlns:a16="http://schemas.microsoft.com/office/drawing/2014/main" xmlns="" id="{F48F4A85-93A7-4E9A-B2AF-E4854A2ED6B1}"/>
              </a:ext>
            </a:extLst>
          </p:cNvPr>
          <p:cNvGrpSpPr/>
          <p:nvPr userDrawn="1"/>
        </p:nvGrpSpPr>
        <p:grpSpPr>
          <a:xfrm>
            <a:off x="1" y="5006340"/>
            <a:ext cx="9152097" cy="137160"/>
            <a:chOff x="0" y="5303520"/>
            <a:chExt cx="12202796" cy="594360"/>
          </a:xfrm>
        </p:grpSpPr>
        <p:sp>
          <p:nvSpPr>
            <p:cNvPr id="12" name="Rectangle 11">
              <a:extLst>
                <a:ext uri="{FF2B5EF4-FFF2-40B4-BE49-F238E27FC236}">
                  <a16:creationId xmlns:a16="http://schemas.microsoft.com/office/drawing/2014/main" xmlns="" id="{1B3F44AD-7398-4AE5-BB40-4B9469CB3ADE}"/>
                </a:ext>
              </a:extLst>
            </p:cNvPr>
            <p:cNvSpPr/>
            <p:nvPr userDrawn="1"/>
          </p:nvSpPr>
          <p:spPr>
            <a:xfrm>
              <a:off x="9245604" y="5303520"/>
              <a:ext cx="2651760" cy="594360"/>
            </a:xfrm>
            <a:prstGeom prst="rect">
              <a:avLst/>
            </a:prstGeom>
            <a:solidFill>
              <a:srgbClr val="6F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3" name="Rectangle 12">
              <a:extLst>
                <a:ext uri="{FF2B5EF4-FFF2-40B4-BE49-F238E27FC236}">
                  <a16:creationId xmlns:a16="http://schemas.microsoft.com/office/drawing/2014/main" xmlns="" id="{04A65855-B2BA-447C-8767-3120D35E2D4F}"/>
                </a:ext>
              </a:extLst>
            </p:cNvPr>
            <p:cNvSpPr/>
            <p:nvPr userDrawn="1"/>
          </p:nvSpPr>
          <p:spPr>
            <a:xfrm>
              <a:off x="11868149" y="5303520"/>
              <a:ext cx="334647" cy="594360"/>
            </a:xfrm>
            <a:prstGeom prst="rect">
              <a:avLst/>
            </a:prstGeom>
            <a:solidFill>
              <a:srgbClr val="460F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4" name="Rectangle 13">
              <a:extLst>
                <a:ext uri="{FF2B5EF4-FFF2-40B4-BE49-F238E27FC236}">
                  <a16:creationId xmlns:a16="http://schemas.microsoft.com/office/drawing/2014/main" xmlns="" id="{23F468E7-8400-47A0-9794-F53ECD440439}"/>
                </a:ext>
              </a:extLst>
            </p:cNvPr>
            <p:cNvSpPr/>
            <p:nvPr userDrawn="1"/>
          </p:nvSpPr>
          <p:spPr>
            <a:xfrm>
              <a:off x="0" y="5303520"/>
              <a:ext cx="9323754" cy="594360"/>
            </a:xfrm>
            <a:prstGeom prst="rect">
              <a:avLst/>
            </a:prstGeom>
            <a:solidFill>
              <a:srgbClr val="A80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53715892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 Id="rId11" Type="http://schemas.openxmlformats.org/officeDocument/2006/relationships/theme" Target="../theme/theme2.xml"/><Relationship Id="rId1" Type="http://schemas.openxmlformats.org/officeDocument/2006/relationships/slideLayout" Target="../slideLayouts/slideLayout13.xml"/><Relationship Id="rId2"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3" Type="http://schemas.openxmlformats.org/officeDocument/2006/relationships/image" Target="../media/image13.png"/><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xmlns="" id="{4A1A0ABA-277A-494D-AFC5-4231A957C667}"/>
              </a:ext>
            </a:extLst>
          </p:cNvPr>
          <p:cNvSpPr>
            <a:spLocks noGrp="1"/>
          </p:cNvSpPr>
          <p:nvPr>
            <p:ph type="title"/>
          </p:nvPr>
        </p:nvSpPr>
        <p:spPr bwMode="white">
          <a:xfrm>
            <a:off x="240030" y="365096"/>
            <a:ext cx="8641080" cy="480060"/>
          </a:xfrm>
          <a:prstGeom prst="rect">
            <a:avLst/>
          </a:prstGeom>
        </p:spPr>
        <p:txBody>
          <a:bodyPr vert="horz" lIns="0" tIns="0" rIns="0" bIns="0" rtlCol="0" anchor="ctr">
            <a:normAutofit/>
          </a:bodyPr>
          <a:lstStyle/>
          <a:p>
            <a:r>
              <a:rPr lang="en-US" dirty="0"/>
              <a:t>Slide title, 28pt bold</a:t>
            </a:r>
            <a:endParaRPr lang="en-AU" dirty="0"/>
          </a:p>
        </p:txBody>
      </p:sp>
      <p:sp>
        <p:nvSpPr>
          <p:cNvPr id="8" name="Text Placeholder 2">
            <a:extLst>
              <a:ext uri="{FF2B5EF4-FFF2-40B4-BE49-F238E27FC236}">
                <a16:creationId xmlns:a16="http://schemas.microsoft.com/office/drawing/2014/main" xmlns="" id="{B30F616C-87D7-4D71-A540-D0E1DC2FB78D}"/>
              </a:ext>
            </a:extLst>
          </p:cNvPr>
          <p:cNvSpPr>
            <a:spLocks noGrp="1"/>
          </p:cNvSpPr>
          <p:nvPr>
            <p:ph type="body" idx="1"/>
          </p:nvPr>
        </p:nvSpPr>
        <p:spPr>
          <a:xfrm>
            <a:off x="240029" y="1038688"/>
            <a:ext cx="8641080" cy="3556172"/>
          </a:xfrm>
          <a:prstGeom prst="rect">
            <a:avLst/>
          </a:prstGeom>
          <a:noFill/>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3">
            <a:extLst>
              <a:ext uri="{FF2B5EF4-FFF2-40B4-BE49-F238E27FC236}">
                <a16:creationId xmlns:a16="http://schemas.microsoft.com/office/drawing/2014/main" xmlns="" id="{45CAD75A-537E-4B12-960F-4DC7FBD909DC}"/>
              </a:ext>
            </a:extLst>
          </p:cNvPr>
          <p:cNvSpPr>
            <a:spLocks noGrp="1"/>
          </p:cNvSpPr>
          <p:nvPr>
            <p:ph type="ftr" sz="quarter" idx="3"/>
          </p:nvPr>
        </p:nvSpPr>
        <p:spPr>
          <a:xfrm>
            <a:off x="6960869" y="4732020"/>
            <a:ext cx="1920240" cy="205740"/>
          </a:xfrm>
          <a:prstGeom prst="rect">
            <a:avLst/>
          </a:prstGeom>
        </p:spPr>
        <p:txBody>
          <a:bodyPr vert="horz" lIns="0" tIns="0" rIns="0" bIns="0" rtlCol="0" anchor="b" anchorCtr="0"/>
          <a:lstStyle>
            <a:lvl1pPr algn="r">
              <a:defRPr sz="600">
                <a:solidFill>
                  <a:schemeClr val="tx1"/>
                </a:solidFill>
              </a:defRPr>
            </a:lvl1pPr>
          </a:lstStyle>
          <a:p>
            <a:pPr defTabSz="685783"/>
            <a:r>
              <a:rPr lang="en-AU" dirty="0">
                <a:solidFill>
                  <a:srgbClr val="000000"/>
                </a:solidFill>
                <a:latin typeface="Jacobs Chronos"/>
              </a:rPr>
              <a:t>©Jacobs 2020</a:t>
            </a:r>
          </a:p>
        </p:txBody>
      </p:sp>
      <p:sp>
        <p:nvSpPr>
          <p:cNvPr id="11" name="Slide Number Placeholder 5">
            <a:extLst>
              <a:ext uri="{FF2B5EF4-FFF2-40B4-BE49-F238E27FC236}">
                <a16:creationId xmlns:a16="http://schemas.microsoft.com/office/drawing/2014/main" xmlns="" id="{D013D39C-859A-4492-96A6-21F28975B4F9}"/>
              </a:ext>
            </a:extLst>
          </p:cNvPr>
          <p:cNvSpPr>
            <a:spLocks noGrp="1"/>
          </p:cNvSpPr>
          <p:nvPr>
            <p:ph type="sldNum" sz="quarter" idx="4"/>
          </p:nvPr>
        </p:nvSpPr>
        <p:spPr>
          <a:xfrm>
            <a:off x="240031" y="4732020"/>
            <a:ext cx="586256" cy="205740"/>
          </a:xfrm>
          <a:prstGeom prst="rect">
            <a:avLst/>
          </a:prstGeom>
        </p:spPr>
        <p:txBody>
          <a:bodyPr vert="horz" lIns="0" tIns="0" rIns="0" bIns="0" rtlCol="0" anchor="b"/>
          <a:lstStyle>
            <a:lvl1pPr algn="l">
              <a:defRPr sz="800" b="1">
                <a:solidFill>
                  <a:schemeClr val="tx1"/>
                </a:solidFill>
                <a:latin typeface="+mj-lt"/>
                <a:cs typeface="JacobsChronos" pitchFamily="34" charset="0"/>
              </a:defRPr>
            </a:lvl1pPr>
          </a:lstStyle>
          <a:p>
            <a:pPr defTabSz="685783"/>
            <a:fld id="{9B3E39EC-4BE2-4DEA-81C0-4ABC0AAB4AC0}" type="slidenum">
              <a:rPr lang="en-AU" smtClean="0">
                <a:solidFill>
                  <a:srgbClr val="000000"/>
                </a:solidFill>
                <a:latin typeface="Jacobs Chronos"/>
              </a:rPr>
              <a:pPr defTabSz="685783"/>
              <a:t>‹#›</a:t>
            </a:fld>
            <a:endParaRPr lang="en-AU" dirty="0">
              <a:solidFill>
                <a:srgbClr val="000000"/>
              </a:solidFill>
              <a:latin typeface="Jacobs Chronos"/>
            </a:endParaRPr>
          </a:p>
        </p:txBody>
      </p:sp>
    </p:spTree>
    <p:extLst>
      <p:ext uri="{BB962C8B-B14F-4D97-AF65-F5344CB8AC3E}">
        <p14:creationId xmlns:p14="http://schemas.microsoft.com/office/powerpoint/2010/main" val="4058938987"/>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 id="2147483793" r:id="rId12"/>
  </p:sldLayoutIdLst>
  <p:hf hdr="0" dt="0"/>
  <p:txStyles>
    <p:titleStyle>
      <a:lvl1pPr algn="l" defTabSz="685783" rtl="0" eaLnBrk="1" latinLnBrk="0" hangingPunct="1">
        <a:lnSpc>
          <a:spcPct val="90000"/>
        </a:lnSpc>
        <a:spcBef>
          <a:spcPct val="0"/>
        </a:spcBef>
        <a:buNone/>
        <a:defRPr sz="2100" b="1" kern="1200">
          <a:solidFill>
            <a:schemeClr val="tx1"/>
          </a:solidFill>
          <a:latin typeface="Jacobs Chronos" panose="010B0603030503030204" pitchFamily="34" charset="0"/>
          <a:ea typeface="+mj-ea"/>
          <a:cs typeface="Jacobs Chronos" panose="010B0603030503030204" pitchFamily="34" charset="0"/>
        </a:defRPr>
      </a:lvl1pPr>
    </p:titleStyle>
    <p:bodyStyle>
      <a:lvl1pPr marL="202495" indent="-202495" algn="l" defTabSz="685783" rtl="0" eaLnBrk="1" latinLnBrk="0" hangingPunct="1">
        <a:lnSpc>
          <a:spcPct val="90000"/>
        </a:lnSpc>
        <a:spcBef>
          <a:spcPts val="750"/>
        </a:spcBef>
        <a:buFont typeface="Wingdings" panose="05000000000000000000" pitchFamily="2" charset="2"/>
        <a:buChar char="§"/>
        <a:defRPr sz="1800" kern="1200">
          <a:solidFill>
            <a:schemeClr val="tx1"/>
          </a:solidFill>
          <a:latin typeface="Jacobs Chronos" panose="010B0603030503030204" pitchFamily="34" charset="0"/>
          <a:ea typeface="+mn-ea"/>
          <a:cs typeface="Jacobs Chronos" panose="010B0603030503030204" pitchFamily="34" charset="0"/>
        </a:defRPr>
      </a:lvl1pPr>
      <a:lvl2pPr marL="404990" indent="-202495" algn="l" defTabSz="685783" rtl="0" eaLnBrk="1" latinLnBrk="0" hangingPunct="1">
        <a:lnSpc>
          <a:spcPct val="90000"/>
        </a:lnSpc>
        <a:spcBef>
          <a:spcPts val="375"/>
        </a:spcBef>
        <a:buFont typeface="Jacobs Chronos" panose="010B0603030503030204" pitchFamily="34" charset="0"/>
        <a:buChar char="−"/>
        <a:defRPr sz="1700" kern="1200">
          <a:solidFill>
            <a:schemeClr val="tx1"/>
          </a:solidFill>
          <a:latin typeface="Jacobs Chronos" panose="010B0603030503030204" pitchFamily="34" charset="0"/>
          <a:ea typeface="+mn-ea"/>
          <a:cs typeface="Jacobs Chronos" panose="010B0603030503030204" pitchFamily="34" charset="0"/>
        </a:defRPr>
      </a:lvl2pPr>
      <a:lvl3pPr marL="607485" indent="-202495" algn="l" defTabSz="685783" rtl="0" eaLnBrk="1" latinLnBrk="0" hangingPunct="1">
        <a:lnSpc>
          <a:spcPct val="90000"/>
        </a:lnSpc>
        <a:spcBef>
          <a:spcPts val="375"/>
        </a:spcBef>
        <a:buFont typeface="Wingdings" panose="05000000000000000000" pitchFamily="2" charset="2"/>
        <a:buChar char="§"/>
        <a:defRPr sz="1500" kern="1200">
          <a:solidFill>
            <a:schemeClr val="tx1"/>
          </a:solidFill>
          <a:latin typeface="Jacobs Chronos" panose="010B0603030503030204" pitchFamily="34" charset="0"/>
          <a:ea typeface="+mn-ea"/>
          <a:cs typeface="Jacobs Chronos" panose="010B0603030503030204" pitchFamily="34" charset="0"/>
        </a:defRPr>
      </a:lvl3pPr>
      <a:lvl4pPr marL="809980" indent="-202495" algn="l" defTabSz="685783" rtl="0" eaLnBrk="1" latinLnBrk="0" hangingPunct="1">
        <a:lnSpc>
          <a:spcPct val="90000"/>
        </a:lnSpc>
        <a:spcBef>
          <a:spcPts val="375"/>
        </a:spcBef>
        <a:buFont typeface="Jacobs Chronos" panose="010B0603030503030204" pitchFamily="34" charset="0"/>
        <a:buChar char="−"/>
        <a:defRPr sz="1400" kern="1200">
          <a:solidFill>
            <a:schemeClr val="tx1"/>
          </a:solidFill>
          <a:latin typeface="Jacobs Chronos" panose="010B0603030503030204" pitchFamily="34" charset="0"/>
          <a:ea typeface="+mn-ea"/>
          <a:cs typeface="Jacobs Chronos" panose="010B0603030503030204" pitchFamily="34" charset="0"/>
        </a:defRPr>
      </a:lvl4pPr>
      <a:lvl5pPr marL="1012475" indent="-202495" algn="l" defTabSz="685783" rtl="0" eaLnBrk="1" latinLnBrk="0" hangingPunct="1">
        <a:lnSpc>
          <a:spcPct val="90000"/>
        </a:lnSpc>
        <a:spcBef>
          <a:spcPts val="375"/>
        </a:spcBef>
        <a:buFont typeface="Wingdings" panose="05000000000000000000" pitchFamily="2" charset="2"/>
        <a:buChar char="§"/>
        <a:defRPr sz="1200" kern="1200">
          <a:solidFill>
            <a:schemeClr val="tx1"/>
          </a:solidFill>
          <a:latin typeface="Jacobs Chronos" panose="010B0603030503030204" pitchFamily="34" charset="0"/>
          <a:ea typeface="+mn-ea"/>
          <a:cs typeface="Jacobs Chronos" panose="010B0603030503030204" pitchFamily="34" charset="0"/>
        </a:defRPr>
      </a:lvl5pPr>
      <a:lvl6pPr marL="1885903"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83" rtl="0" eaLnBrk="1" latinLnBrk="0" hangingPunct="1">
        <a:defRPr sz="1400" kern="1200">
          <a:solidFill>
            <a:schemeClr val="tx1"/>
          </a:solidFill>
          <a:latin typeface="+mn-lt"/>
          <a:ea typeface="+mn-ea"/>
          <a:cs typeface="+mn-cs"/>
        </a:defRPr>
      </a:lvl1pPr>
      <a:lvl2pPr marL="342892" algn="l" defTabSz="685783" rtl="0" eaLnBrk="1" latinLnBrk="0" hangingPunct="1">
        <a:defRPr sz="1400" kern="1200">
          <a:solidFill>
            <a:schemeClr val="tx1"/>
          </a:solidFill>
          <a:latin typeface="+mn-lt"/>
          <a:ea typeface="+mn-ea"/>
          <a:cs typeface="+mn-cs"/>
        </a:defRPr>
      </a:lvl2pPr>
      <a:lvl3pPr marL="685783" algn="l" defTabSz="685783" rtl="0" eaLnBrk="1" latinLnBrk="0" hangingPunct="1">
        <a:defRPr sz="1400" kern="1200">
          <a:solidFill>
            <a:schemeClr val="tx1"/>
          </a:solidFill>
          <a:latin typeface="+mn-lt"/>
          <a:ea typeface="+mn-ea"/>
          <a:cs typeface="+mn-cs"/>
        </a:defRPr>
      </a:lvl3pPr>
      <a:lvl4pPr marL="1028675" algn="l" defTabSz="685783" rtl="0" eaLnBrk="1" latinLnBrk="0" hangingPunct="1">
        <a:defRPr sz="1400" kern="1200">
          <a:solidFill>
            <a:schemeClr val="tx1"/>
          </a:solidFill>
          <a:latin typeface="+mn-lt"/>
          <a:ea typeface="+mn-ea"/>
          <a:cs typeface="+mn-cs"/>
        </a:defRPr>
      </a:lvl4pPr>
      <a:lvl5pPr marL="1371566" algn="l" defTabSz="685783" rtl="0" eaLnBrk="1" latinLnBrk="0" hangingPunct="1">
        <a:defRPr sz="1400" kern="1200">
          <a:solidFill>
            <a:schemeClr val="tx1"/>
          </a:solidFill>
          <a:latin typeface="+mn-lt"/>
          <a:ea typeface="+mn-ea"/>
          <a:cs typeface="+mn-cs"/>
        </a:defRPr>
      </a:lvl5pPr>
      <a:lvl6pPr marL="1714457" algn="l" defTabSz="685783" rtl="0" eaLnBrk="1" latinLnBrk="0" hangingPunct="1">
        <a:defRPr sz="1400" kern="1200">
          <a:solidFill>
            <a:schemeClr val="tx1"/>
          </a:solidFill>
          <a:latin typeface="+mn-lt"/>
          <a:ea typeface="+mn-ea"/>
          <a:cs typeface="+mn-cs"/>
        </a:defRPr>
      </a:lvl6pPr>
      <a:lvl7pPr marL="2057348" algn="l" defTabSz="685783" rtl="0" eaLnBrk="1" latinLnBrk="0" hangingPunct="1">
        <a:defRPr sz="1400" kern="1200">
          <a:solidFill>
            <a:schemeClr val="tx1"/>
          </a:solidFill>
          <a:latin typeface="+mn-lt"/>
          <a:ea typeface="+mn-ea"/>
          <a:cs typeface="+mn-cs"/>
        </a:defRPr>
      </a:lvl7pPr>
      <a:lvl8pPr marL="2400240" algn="l" defTabSz="685783" rtl="0" eaLnBrk="1" latinLnBrk="0" hangingPunct="1">
        <a:defRPr sz="1400" kern="1200">
          <a:solidFill>
            <a:schemeClr val="tx1"/>
          </a:solidFill>
          <a:latin typeface="+mn-lt"/>
          <a:ea typeface="+mn-ea"/>
          <a:cs typeface="+mn-cs"/>
        </a:defRPr>
      </a:lvl8pPr>
      <a:lvl9pPr marL="2743132" algn="l" defTabSz="685783" rtl="0" eaLnBrk="1" latinLnBrk="0" hangingPunct="1">
        <a:defRPr sz="1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3679502"/>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Lst>
  <p:hf hdr="0" dt="0"/>
  <p:txStyles>
    <p:titleStyle>
      <a:lvl1pPr algn="l" defTabSz="685766" rtl="0" eaLnBrk="1" latinLnBrk="0" hangingPunct="1">
        <a:lnSpc>
          <a:spcPct val="90000"/>
        </a:lnSpc>
        <a:spcBef>
          <a:spcPct val="0"/>
        </a:spcBef>
        <a:buNone/>
        <a:defRPr sz="2100" b="1" kern="1200">
          <a:solidFill>
            <a:schemeClr val="tx1"/>
          </a:solidFill>
          <a:latin typeface="Jacobs Chronos" panose="010B0603030503030204" pitchFamily="34" charset="0"/>
          <a:ea typeface="+mj-ea"/>
          <a:cs typeface="Jacobs Chronos" panose="010B0603030503030204" pitchFamily="34" charset="0"/>
        </a:defRPr>
      </a:lvl1pPr>
    </p:titleStyle>
    <p:bodyStyle>
      <a:lvl1pPr marL="171442" indent="-202490" algn="l" defTabSz="685766" rtl="0" eaLnBrk="1" latinLnBrk="0" hangingPunct="1">
        <a:lnSpc>
          <a:spcPct val="90000"/>
        </a:lnSpc>
        <a:spcBef>
          <a:spcPts val="750"/>
        </a:spcBef>
        <a:buFont typeface="Wingdings" panose="05000000000000000000" pitchFamily="2" charset="2"/>
        <a:buChar char="§"/>
        <a:defRPr sz="1800" kern="1200">
          <a:solidFill>
            <a:schemeClr val="tx1"/>
          </a:solidFill>
          <a:latin typeface="Jacobs Chronos" panose="010B0603030503030204" pitchFamily="34" charset="0"/>
          <a:ea typeface="+mn-ea"/>
          <a:cs typeface="Jacobs Chronos" panose="010B0603030503030204" pitchFamily="34" charset="0"/>
        </a:defRPr>
      </a:lvl1pPr>
      <a:lvl2pPr marL="431979" indent="-202490" algn="l" defTabSz="685766" rtl="0" eaLnBrk="1" latinLnBrk="0" hangingPunct="1">
        <a:lnSpc>
          <a:spcPct val="90000"/>
        </a:lnSpc>
        <a:spcBef>
          <a:spcPts val="375"/>
        </a:spcBef>
        <a:buFont typeface="Jacobs Chronos" panose="010B0603030503030204" pitchFamily="34" charset="0"/>
        <a:buChar char="−"/>
        <a:defRPr sz="1700" kern="1200">
          <a:solidFill>
            <a:schemeClr val="tx1"/>
          </a:solidFill>
          <a:latin typeface="Jacobs Chronos" panose="010B0603030503030204" pitchFamily="34" charset="0"/>
          <a:ea typeface="+mn-ea"/>
          <a:cs typeface="Jacobs Chronos" panose="010B0603030503030204" pitchFamily="34" charset="0"/>
        </a:defRPr>
      </a:lvl2pPr>
      <a:lvl3pPr marL="647968" indent="-202490" algn="l" defTabSz="685766" rtl="0" eaLnBrk="1" latinLnBrk="0" hangingPunct="1">
        <a:lnSpc>
          <a:spcPct val="90000"/>
        </a:lnSpc>
        <a:spcBef>
          <a:spcPts val="375"/>
        </a:spcBef>
        <a:buFont typeface="Wingdings" panose="05000000000000000000" pitchFamily="2" charset="2"/>
        <a:buChar char="§"/>
        <a:defRPr sz="1500" kern="1200">
          <a:solidFill>
            <a:schemeClr val="tx1"/>
          </a:solidFill>
          <a:latin typeface="Jacobs Chronos" panose="010B0603030503030204" pitchFamily="34" charset="0"/>
          <a:ea typeface="+mn-ea"/>
          <a:cs typeface="Jacobs Chronos" panose="010B0603030503030204" pitchFamily="34" charset="0"/>
        </a:defRPr>
      </a:lvl3pPr>
      <a:lvl4pPr marL="863957" indent="-202490" algn="l" defTabSz="685766" rtl="0" eaLnBrk="1" latinLnBrk="0" hangingPunct="1">
        <a:lnSpc>
          <a:spcPct val="90000"/>
        </a:lnSpc>
        <a:spcBef>
          <a:spcPts val="375"/>
        </a:spcBef>
        <a:buFont typeface="Jacobs Chronos" panose="010B0603030503030204" pitchFamily="34" charset="0"/>
        <a:buChar char="−"/>
        <a:defRPr sz="1400" kern="1200">
          <a:solidFill>
            <a:schemeClr val="tx1"/>
          </a:solidFill>
          <a:latin typeface="Jacobs Chronos" panose="010B0603030503030204" pitchFamily="34" charset="0"/>
          <a:ea typeface="+mn-ea"/>
          <a:cs typeface="Jacobs Chronos" panose="010B0603030503030204" pitchFamily="34" charset="0"/>
        </a:defRPr>
      </a:lvl4pPr>
      <a:lvl5pPr marL="1079946" indent="-202490" algn="l" defTabSz="685766" rtl="0" eaLnBrk="1" latinLnBrk="0" hangingPunct="1">
        <a:lnSpc>
          <a:spcPct val="90000"/>
        </a:lnSpc>
        <a:spcBef>
          <a:spcPts val="375"/>
        </a:spcBef>
        <a:buFont typeface="Wingdings" panose="05000000000000000000" pitchFamily="2" charset="2"/>
        <a:buChar char="§"/>
        <a:defRPr sz="1200" kern="1200">
          <a:solidFill>
            <a:schemeClr val="tx1"/>
          </a:solidFill>
          <a:latin typeface="Jacobs Chronos" panose="010B0603030503030204" pitchFamily="34" charset="0"/>
          <a:ea typeface="+mn-ea"/>
          <a:cs typeface="Jacobs Chronos" panose="010B0603030503030204" pitchFamily="34" charset="0"/>
        </a:defRPr>
      </a:lvl5pPr>
      <a:lvl6pPr marL="1885856"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66" rtl="0" eaLnBrk="1" latinLnBrk="0" hangingPunct="1">
        <a:defRPr sz="1400" kern="1200">
          <a:solidFill>
            <a:schemeClr val="tx1"/>
          </a:solidFill>
          <a:latin typeface="+mn-lt"/>
          <a:ea typeface="+mn-ea"/>
          <a:cs typeface="+mn-cs"/>
        </a:defRPr>
      </a:lvl1pPr>
      <a:lvl2pPr marL="342884" algn="l" defTabSz="685766" rtl="0" eaLnBrk="1" latinLnBrk="0" hangingPunct="1">
        <a:defRPr sz="1400" kern="1200">
          <a:solidFill>
            <a:schemeClr val="tx1"/>
          </a:solidFill>
          <a:latin typeface="+mn-lt"/>
          <a:ea typeface="+mn-ea"/>
          <a:cs typeface="+mn-cs"/>
        </a:defRPr>
      </a:lvl2pPr>
      <a:lvl3pPr marL="685766" algn="l" defTabSz="685766" rtl="0" eaLnBrk="1" latinLnBrk="0" hangingPunct="1">
        <a:defRPr sz="1400" kern="1200">
          <a:solidFill>
            <a:schemeClr val="tx1"/>
          </a:solidFill>
          <a:latin typeface="+mn-lt"/>
          <a:ea typeface="+mn-ea"/>
          <a:cs typeface="+mn-cs"/>
        </a:defRPr>
      </a:lvl3pPr>
      <a:lvl4pPr marL="1028649" algn="l" defTabSz="685766" rtl="0" eaLnBrk="1" latinLnBrk="0" hangingPunct="1">
        <a:defRPr sz="1400" kern="1200">
          <a:solidFill>
            <a:schemeClr val="tx1"/>
          </a:solidFill>
          <a:latin typeface="+mn-lt"/>
          <a:ea typeface="+mn-ea"/>
          <a:cs typeface="+mn-cs"/>
        </a:defRPr>
      </a:lvl4pPr>
      <a:lvl5pPr marL="1371532" algn="l" defTabSz="685766" rtl="0" eaLnBrk="1" latinLnBrk="0" hangingPunct="1">
        <a:defRPr sz="1400" kern="1200">
          <a:solidFill>
            <a:schemeClr val="tx1"/>
          </a:solidFill>
          <a:latin typeface="+mn-lt"/>
          <a:ea typeface="+mn-ea"/>
          <a:cs typeface="+mn-cs"/>
        </a:defRPr>
      </a:lvl5pPr>
      <a:lvl6pPr marL="1714415" algn="l" defTabSz="685766" rtl="0" eaLnBrk="1" latinLnBrk="0" hangingPunct="1">
        <a:defRPr sz="1400" kern="1200">
          <a:solidFill>
            <a:schemeClr val="tx1"/>
          </a:solidFill>
          <a:latin typeface="+mn-lt"/>
          <a:ea typeface="+mn-ea"/>
          <a:cs typeface="+mn-cs"/>
        </a:defRPr>
      </a:lvl6pPr>
      <a:lvl7pPr marL="2057297" algn="l" defTabSz="685766" rtl="0" eaLnBrk="1" latinLnBrk="0" hangingPunct="1">
        <a:defRPr sz="1400" kern="1200">
          <a:solidFill>
            <a:schemeClr val="tx1"/>
          </a:solidFill>
          <a:latin typeface="+mn-lt"/>
          <a:ea typeface="+mn-ea"/>
          <a:cs typeface="+mn-cs"/>
        </a:defRPr>
      </a:lvl7pPr>
      <a:lvl8pPr marL="2400180" algn="l" defTabSz="685766" rtl="0" eaLnBrk="1" latinLnBrk="0" hangingPunct="1">
        <a:defRPr sz="1400" kern="1200">
          <a:solidFill>
            <a:schemeClr val="tx1"/>
          </a:solidFill>
          <a:latin typeface="+mn-lt"/>
          <a:ea typeface="+mn-ea"/>
          <a:cs typeface="+mn-cs"/>
        </a:defRPr>
      </a:lvl8pPr>
      <a:lvl9pPr marL="2743064" algn="l" defTabSz="685766" rtl="0" eaLnBrk="1" latinLnBrk="0" hangingPunct="1">
        <a:defRPr sz="1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E77647A1-46B3-4E57-B95B-49A623882F9E}" type="datetimeFigureOut">
              <a:rPr lang="en-GB" smtClean="0">
                <a:solidFill>
                  <a:prstClr val="black">
                    <a:tint val="75000"/>
                  </a:prstClr>
                </a:solidFill>
                <a:latin typeface="Calibri"/>
              </a:rPr>
              <a:pPr defTabSz="914400"/>
              <a:t>10/02/2020</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BCF64411-6CB5-43CE-9E22-66B9BD54A0C5}" type="slidenum">
              <a:rPr lang="en-GB" smtClean="0">
                <a:solidFill>
                  <a:prstClr val="black">
                    <a:tint val="75000"/>
                  </a:prstClr>
                </a:solidFill>
                <a:latin typeface="Calibri"/>
              </a:rPr>
              <a:pPr defTabSz="914400"/>
              <a:t>‹#›</a:t>
            </a:fld>
            <a:endParaRPr lang="en-GB">
              <a:solidFill>
                <a:prstClr val="black">
                  <a:tint val="75000"/>
                </a:prstClr>
              </a:solidFill>
              <a:latin typeface="Calibri"/>
            </a:endParaRPr>
          </a:p>
        </p:txBody>
      </p:sp>
      <p:pic>
        <p:nvPicPr>
          <p:cNvPr id="4098"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524328" y="4813268"/>
            <a:ext cx="1368659" cy="2067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7399965"/>
      </p:ext>
    </p:extLst>
  </p:cSld>
  <p:clrMap bg1="lt1" tx1="dk1" bg2="lt2" tx2="dk2" accent1="accent1" accent2="accent2" accent3="accent3" accent4="accent4" accent5="accent5" accent6="accent6" hlink="hlink" folHlink="folHlink"/>
  <p:sldLayoutIdLst>
    <p:sldLayoutId id="2147483854" r:id="rId1"/>
    <p:sldLayoutId id="2147483855" r:id="rId2"/>
    <p:sldLayoutId id="2147483856" r:id="rId3"/>
    <p:sldLayoutId id="2147483857" r:id="rId4"/>
    <p:sldLayoutId id="2147483858" r:id="rId5"/>
    <p:sldLayoutId id="2147483859" r:id="rId6"/>
    <p:sldLayoutId id="2147483860" r:id="rId7"/>
    <p:sldLayoutId id="2147483861" r:id="rId8"/>
    <p:sldLayoutId id="2147483862" r:id="rId9"/>
    <p:sldLayoutId id="2147483863" r:id="rId10"/>
    <p:sldLayoutId id="2147483864"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xml"/><Relationship Id="rId3" Type="http://schemas.openxmlformats.org/officeDocument/2006/relationships/image" Target="../media/image1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0.xml"/><Relationship Id="rId3" Type="http://schemas.openxmlformats.org/officeDocument/2006/relationships/image" Target="../media/image1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1.xml"/><Relationship Id="rId3" Type="http://schemas.openxmlformats.org/officeDocument/2006/relationships/image" Target="../media/image1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2.xml"/><Relationship Id="rId3" Type="http://schemas.openxmlformats.org/officeDocument/2006/relationships/image" Target="../media/image1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3.xml"/><Relationship Id="rId3" Type="http://schemas.openxmlformats.org/officeDocument/2006/relationships/image" Target="../media/image1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4.xml"/><Relationship Id="rId3" Type="http://schemas.openxmlformats.org/officeDocument/2006/relationships/image" Target="../media/image1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5.xml"/><Relationship Id="rId3" Type="http://schemas.openxmlformats.org/officeDocument/2006/relationships/image" Target="../media/image1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3.xml"/><Relationship Id="rId3" Type="http://schemas.openxmlformats.org/officeDocument/2006/relationships/image" Target="../media/image1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4.xml"/><Relationship Id="rId3"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4" Type="http://schemas.openxmlformats.org/officeDocument/2006/relationships/image" Target="../media/image15.jpeg"/><Relationship Id="rId1" Type="http://schemas.openxmlformats.org/officeDocument/2006/relationships/slideLayout" Target="../slideLayouts/slideLayout2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6.xml"/><Relationship Id="rId3" Type="http://schemas.openxmlformats.org/officeDocument/2006/relationships/image" Target="../media/image1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7.xml"/><Relationship Id="rId3" Type="http://schemas.openxmlformats.org/officeDocument/2006/relationships/image" Target="../media/image1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8.xml"/><Relationship Id="rId3" Type="http://schemas.openxmlformats.org/officeDocument/2006/relationships/image" Target="../media/image1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9.xml"/><Relationship Id="rId3"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0550"/>
            <a:ext cx="8229600" cy="857250"/>
          </a:xfrm>
        </p:spPr>
        <p:txBody>
          <a:bodyPr>
            <a:normAutofit fontScale="90000"/>
          </a:bodyPr>
          <a:lstStyle/>
          <a:p>
            <a:r>
              <a:rPr lang="en-GB" dirty="0" smtClean="0"/>
              <a:t>An understanding of how growth in demand for air travel could be reduced </a:t>
            </a:r>
            <a:endParaRPr lang="en-GB" dirty="0"/>
          </a:p>
        </p:txBody>
      </p:sp>
      <p:sp>
        <p:nvSpPr>
          <p:cNvPr id="3" name="Content Placeholder 2"/>
          <p:cNvSpPr>
            <a:spLocks noGrp="1"/>
          </p:cNvSpPr>
          <p:nvPr>
            <p:ph idx="1"/>
          </p:nvPr>
        </p:nvSpPr>
        <p:spPr>
          <a:xfrm>
            <a:off x="457200" y="2647950"/>
            <a:ext cx="8229600" cy="1337072"/>
          </a:xfrm>
        </p:spPr>
        <p:txBody>
          <a:bodyPr/>
          <a:lstStyle/>
          <a:p>
            <a:pPr algn="ctr">
              <a:buNone/>
            </a:pPr>
            <a:r>
              <a:rPr lang="en-GB" dirty="0" smtClean="0"/>
              <a:t>Leo Murray </a:t>
            </a:r>
          </a:p>
          <a:p>
            <a:pPr algn="ctr">
              <a:buNone/>
            </a:pPr>
            <a:r>
              <a:rPr lang="en-GB" dirty="0" smtClean="0"/>
              <a:t>Director of Innovation at Possible</a:t>
            </a:r>
          </a:p>
        </p:txBody>
      </p:sp>
      <p:pic>
        <p:nvPicPr>
          <p:cNvPr id="4" name="Picture 3" descr="Possible_Logo_Main1.png"/>
          <p:cNvPicPr>
            <a:picLocks noChangeAspect="1"/>
          </p:cNvPicPr>
          <p:nvPr/>
        </p:nvPicPr>
        <p:blipFill>
          <a:blip r:embed="rId3"/>
          <a:stretch>
            <a:fillRect/>
          </a:stretch>
        </p:blipFill>
        <p:spPr>
          <a:xfrm>
            <a:off x="228600" y="4476750"/>
            <a:ext cx="1327150" cy="505878"/>
          </a:xfrm>
          <a:prstGeom prst="rect">
            <a:avLst/>
          </a:prstGeom>
        </p:spPr>
      </p:pic>
    </p:spTree>
    <p:extLst>
      <p:ext uri="{BB962C8B-B14F-4D97-AF65-F5344CB8AC3E}">
        <p14:creationId xmlns:p14="http://schemas.microsoft.com/office/powerpoint/2010/main" val="25319589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
            <a:ext cx="8229600" cy="685800"/>
          </a:xfrm>
        </p:spPr>
        <p:txBody>
          <a:bodyPr>
            <a:noAutofit/>
          </a:bodyPr>
          <a:lstStyle/>
          <a:p>
            <a:r>
              <a:rPr lang="en-GB" sz="4000" dirty="0" smtClean="0"/>
              <a:t>Carbon Pricing: future projections</a:t>
            </a:r>
            <a:endParaRPr lang="en-GB" sz="4000" dirty="0"/>
          </a:p>
        </p:txBody>
      </p:sp>
      <p:pic>
        <p:nvPicPr>
          <p:cNvPr id="4" name="Picture 3" descr="Possible_Logo_Main1.png"/>
          <p:cNvPicPr>
            <a:picLocks noChangeAspect="1"/>
          </p:cNvPicPr>
          <p:nvPr/>
        </p:nvPicPr>
        <p:blipFill>
          <a:blip r:embed="rId3"/>
          <a:stretch>
            <a:fillRect/>
          </a:stretch>
        </p:blipFill>
        <p:spPr>
          <a:xfrm>
            <a:off x="228600" y="4476750"/>
            <a:ext cx="1327150" cy="505878"/>
          </a:xfrm>
          <a:prstGeom prst="rect">
            <a:avLst/>
          </a:prstGeom>
        </p:spPr>
      </p:pic>
      <p:sp>
        <p:nvSpPr>
          <p:cNvPr id="6" name="TextBox 5"/>
          <p:cNvSpPr txBox="1"/>
          <p:nvPr/>
        </p:nvSpPr>
        <p:spPr>
          <a:xfrm>
            <a:off x="609600" y="1276350"/>
            <a:ext cx="7924800" cy="2831544"/>
          </a:xfrm>
          <a:prstGeom prst="rect">
            <a:avLst/>
          </a:prstGeom>
          <a:noFill/>
        </p:spPr>
        <p:txBody>
          <a:bodyPr wrap="square" rtlCol="0">
            <a:spAutoFit/>
          </a:bodyPr>
          <a:lstStyle/>
          <a:p>
            <a:pPr defTabSz="914400">
              <a:spcAft>
                <a:spcPts val="600"/>
              </a:spcAft>
              <a:buFont typeface="Arial"/>
              <a:buChar char="•"/>
            </a:pPr>
            <a:r>
              <a:rPr lang="en-GB" sz="2400" dirty="0" smtClean="0">
                <a:solidFill>
                  <a:prstClr val="black"/>
                </a:solidFill>
                <a:latin typeface="Calibri"/>
              </a:rPr>
              <a:t> Even though the government includes an escalating carbon price that reaches £221 per tonne in 2050 in their forecasts, they predict that flying will still grow by around 50% by 2050</a:t>
            </a:r>
          </a:p>
          <a:p>
            <a:pPr defTabSz="914400">
              <a:spcAft>
                <a:spcPts val="600"/>
              </a:spcAft>
              <a:buFont typeface="Arial"/>
              <a:buChar char="•"/>
            </a:pPr>
            <a:r>
              <a:rPr lang="en-GB" sz="2400" dirty="0" smtClean="0">
                <a:solidFill>
                  <a:prstClr val="black"/>
                </a:solidFill>
                <a:latin typeface="Calibri"/>
              </a:rPr>
              <a:t> So, additional policy measures to limit demand growth to 25% are needed even if this carbon price happens  </a:t>
            </a:r>
          </a:p>
          <a:p>
            <a:pPr defTabSz="914400">
              <a:spcAft>
                <a:spcPts val="600"/>
              </a:spcAft>
              <a:buFont typeface="Arial"/>
              <a:buChar char="•"/>
            </a:pPr>
            <a:r>
              <a:rPr lang="en-GB" sz="2400" dirty="0" smtClean="0">
                <a:solidFill>
                  <a:prstClr val="black"/>
                </a:solidFill>
                <a:latin typeface="Calibri"/>
              </a:rPr>
              <a:t> But there are in fact no policy plans to introduce this carbon price, so flying will grow by even more than 50% without it</a:t>
            </a:r>
          </a:p>
        </p:txBody>
      </p:sp>
    </p:spTree>
    <p:extLst>
      <p:ext uri="{BB962C8B-B14F-4D97-AF65-F5344CB8AC3E}">
        <p14:creationId xmlns:p14="http://schemas.microsoft.com/office/powerpoint/2010/main" val="5902344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61950"/>
            <a:ext cx="8458200" cy="857250"/>
          </a:xfrm>
        </p:spPr>
        <p:txBody>
          <a:bodyPr>
            <a:noAutofit/>
          </a:bodyPr>
          <a:lstStyle/>
          <a:p>
            <a:r>
              <a:rPr lang="en-GB" sz="3200" dirty="0" smtClean="0"/>
              <a:t>Managing demand by increasing Air Passenger Duty</a:t>
            </a:r>
            <a:endParaRPr lang="en-GB" sz="3200" dirty="0"/>
          </a:p>
        </p:txBody>
      </p:sp>
      <p:pic>
        <p:nvPicPr>
          <p:cNvPr id="4" name="Picture 3" descr="Possible_Logo_Main1.png"/>
          <p:cNvPicPr>
            <a:picLocks noChangeAspect="1"/>
          </p:cNvPicPr>
          <p:nvPr/>
        </p:nvPicPr>
        <p:blipFill>
          <a:blip r:embed="rId3"/>
          <a:stretch>
            <a:fillRect/>
          </a:stretch>
        </p:blipFill>
        <p:spPr>
          <a:xfrm>
            <a:off x="228600" y="4476750"/>
            <a:ext cx="1327150" cy="505878"/>
          </a:xfrm>
          <a:prstGeom prst="rect">
            <a:avLst/>
          </a:prstGeom>
        </p:spPr>
      </p:pic>
      <p:sp>
        <p:nvSpPr>
          <p:cNvPr id="6" name="TextBox 5"/>
          <p:cNvSpPr txBox="1"/>
          <p:nvPr/>
        </p:nvSpPr>
        <p:spPr>
          <a:xfrm>
            <a:off x="609600" y="1123950"/>
            <a:ext cx="3810000" cy="3200876"/>
          </a:xfrm>
          <a:prstGeom prst="rect">
            <a:avLst/>
          </a:prstGeom>
          <a:noFill/>
        </p:spPr>
        <p:txBody>
          <a:bodyPr wrap="square" rtlCol="0">
            <a:spAutoFit/>
          </a:bodyPr>
          <a:lstStyle/>
          <a:p>
            <a:pPr algn="ctr" defTabSz="914400">
              <a:spcAft>
                <a:spcPts val="600"/>
              </a:spcAft>
            </a:pPr>
            <a:r>
              <a:rPr lang="en-GB" sz="2400" b="1" dirty="0" smtClean="0">
                <a:solidFill>
                  <a:srgbClr val="008000"/>
                </a:solidFill>
                <a:latin typeface="Calibri"/>
              </a:rPr>
              <a:t> Pros</a:t>
            </a:r>
          </a:p>
          <a:p>
            <a:pPr defTabSz="914400">
              <a:spcAft>
                <a:spcPts val="600"/>
              </a:spcAft>
              <a:buFont typeface="Arial"/>
              <a:buChar char="•"/>
            </a:pPr>
            <a:r>
              <a:rPr lang="en-GB" sz="2400" dirty="0" smtClean="0">
                <a:solidFill>
                  <a:srgbClr val="008000"/>
                </a:solidFill>
                <a:latin typeface="Calibri"/>
              </a:rPr>
              <a:t> As the only existing tax levied on air travel, the simplest policy option for managing demand would be to increase APD</a:t>
            </a:r>
          </a:p>
          <a:p>
            <a:pPr defTabSz="914400">
              <a:spcAft>
                <a:spcPts val="600"/>
              </a:spcAft>
              <a:buFont typeface="Arial"/>
              <a:buChar char="•"/>
            </a:pPr>
            <a:r>
              <a:rPr lang="en-GB" sz="2400" dirty="0" smtClean="0">
                <a:solidFill>
                  <a:srgbClr val="008000"/>
                </a:solidFill>
                <a:latin typeface="Calibri"/>
              </a:rPr>
              <a:t> Changes can be made easily and immediately  </a:t>
            </a:r>
          </a:p>
        </p:txBody>
      </p:sp>
      <p:sp>
        <p:nvSpPr>
          <p:cNvPr id="5" name="TextBox 4"/>
          <p:cNvSpPr txBox="1"/>
          <p:nvPr/>
        </p:nvSpPr>
        <p:spPr>
          <a:xfrm>
            <a:off x="4800600" y="1123950"/>
            <a:ext cx="3810000" cy="3200876"/>
          </a:xfrm>
          <a:prstGeom prst="rect">
            <a:avLst/>
          </a:prstGeom>
          <a:noFill/>
        </p:spPr>
        <p:txBody>
          <a:bodyPr wrap="square" rtlCol="0">
            <a:spAutoFit/>
          </a:bodyPr>
          <a:lstStyle/>
          <a:p>
            <a:pPr algn="ctr" defTabSz="914400">
              <a:spcAft>
                <a:spcPts val="600"/>
              </a:spcAft>
            </a:pPr>
            <a:r>
              <a:rPr lang="en-GB" sz="2400" b="1" dirty="0" smtClean="0">
                <a:solidFill>
                  <a:srgbClr val="FF0000"/>
                </a:solidFill>
                <a:latin typeface="Calibri"/>
              </a:rPr>
              <a:t>Cons</a:t>
            </a:r>
          </a:p>
          <a:p>
            <a:pPr defTabSz="914400">
              <a:spcAft>
                <a:spcPts val="600"/>
              </a:spcAft>
              <a:buFont typeface="Arial"/>
              <a:buChar char="•"/>
            </a:pPr>
            <a:r>
              <a:rPr lang="en-GB" sz="2400" dirty="0" smtClean="0">
                <a:solidFill>
                  <a:srgbClr val="FF0000"/>
                </a:solidFill>
                <a:latin typeface="Calibri"/>
              </a:rPr>
              <a:t> APD rates do not match emissions as closely as a carbon price would </a:t>
            </a:r>
          </a:p>
          <a:p>
            <a:pPr defTabSz="914400">
              <a:spcAft>
                <a:spcPts val="600"/>
              </a:spcAft>
              <a:buFont typeface="Arial"/>
              <a:buChar char="•"/>
            </a:pPr>
            <a:r>
              <a:rPr lang="en-GB" sz="2400" dirty="0" smtClean="0">
                <a:solidFill>
                  <a:srgbClr val="FF0000"/>
                </a:solidFill>
                <a:latin typeface="Calibri"/>
              </a:rPr>
              <a:t> APD is levied on passengers not planes, so does not </a:t>
            </a:r>
            <a:r>
              <a:rPr lang="en-GB" sz="2400" dirty="0" err="1" smtClean="0">
                <a:solidFill>
                  <a:srgbClr val="FF0000"/>
                </a:solidFill>
                <a:latin typeface="Calibri"/>
              </a:rPr>
              <a:t>incentivise</a:t>
            </a:r>
            <a:r>
              <a:rPr lang="en-GB" sz="2400" dirty="0" smtClean="0">
                <a:solidFill>
                  <a:srgbClr val="FF0000"/>
                </a:solidFill>
                <a:latin typeface="Calibri"/>
              </a:rPr>
              <a:t> airlines to fly more efficiently</a:t>
            </a:r>
            <a:endParaRPr lang="en-GB" sz="2400" dirty="0">
              <a:solidFill>
                <a:srgbClr val="FF0000"/>
              </a:solidFill>
              <a:latin typeface="Calibri"/>
            </a:endParaRPr>
          </a:p>
        </p:txBody>
      </p:sp>
    </p:spTree>
    <p:extLst>
      <p:ext uri="{BB962C8B-B14F-4D97-AF65-F5344CB8AC3E}">
        <p14:creationId xmlns:p14="http://schemas.microsoft.com/office/powerpoint/2010/main" val="40055148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33350"/>
            <a:ext cx="8839200" cy="1066800"/>
          </a:xfrm>
        </p:spPr>
        <p:txBody>
          <a:bodyPr>
            <a:noAutofit/>
          </a:bodyPr>
          <a:lstStyle/>
          <a:p>
            <a:r>
              <a:rPr lang="en-GB" sz="3200" dirty="0" smtClean="0"/>
              <a:t>Managing demand through airport capacity constraints</a:t>
            </a:r>
            <a:endParaRPr lang="en-GB" sz="3200" dirty="0"/>
          </a:p>
        </p:txBody>
      </p:sp>
      <p:sp>
        <p:nvSpPr>
          <p:cNvPr id="3" name="Content Placeholder 2"/>
          <p:cNvSpPr>
            <a:spLocks noGrp="1"/>
          </p:cNvSpPr>
          <p:nvPr>
            <p:ph idx="1"/>
          </p:nvPr>
        </p:nvSpPr>
        <p:spPr>
          <a:xfrm>
            <a:off x="152400" y="1123950"/>
            <a:ext cx="2971800" cy="3429000"/>
          </a:xfrm>
        </p:spPr>
        <p:txBody>
          <a:bodyPr>
            <a:normAutofit lnSpcReduction="10000"/>
          </a:bodyPr>
          <a:lstStyle/>
          <a:p>
            <a:pPr lvl="0" algn="ctr">
              <a:buNone/>
            </a:pPr>
            <a:r>
              <a:rPr lang="en-GB" sz="2400" b="1" dirty="0" smtClean="0">
                <a:solidFill>
                  <a:srgbClr val="008000"/>
                </a:solidFill>
              </a:rPr>
              <a:t>Pros</a:t>
            </a:r>
            <a:r>
              <a:rPr lang="en-GB" sz="2400" dirty="0" smtClean="0">
                <a:solidFill>
                  <a:srgbClr val="008000"/>
                </a:solidFill>
              </a:rPr>
              <a:t> </a:t>
            </a:r>
          </a:p>
          <a:p>
            <a:pPr lvl="0"/>
            <a:r>
              <a:rPr lang="en-GB" sz="2400" dirty="0" smtClean="0">
                <a:solidFill>
                  <a:srgbClr val="008000"/>
                </a:solidFill>
              </a:rPr>
              <a:t>Existing UK airport capacity is sufficient to handle entire ‘allowed’ 25% increase in flights, with no further expansion needed</a:t>
            </a:r>
          </a:p>
        </p:txBody>
      </p:sp>
      <p:pic>
        <p:nvPicPr>
          <p:cNvPr id="4" name="Picture 3" descr="Possible_Logo_Main1.png"/>
          <p:cNvPicPr>
            <a:picLocks noChangeAspect="1"/>
          </p:cNvPicPr>
          <p:nvPr/>
        </p:nvPicPr>
        <p:blipFill>
          <a:blip r:embed="rId3"/>
          <a:stretch>
            <a:fillRect/>
          </a:stretch>
        </p:blipFill>
        <p:spPr>
          <a:xfrm>
            <a:off x="228600" y="4476750"/>
            <a:ext cx="1327150" cy="505878"/>
          </a:xfrm>
          <a:prstGeom prst="rect">
            <a:avLst/>
          </a:prstGeom>
        </p:spPr>
      </p:pic>
      <p:sp>
        <p:nvSpPr>
          <p:cNvPr id="5" name="TextBox 4"/>
          <p:cNvSpPr txBox="1"/>
          <p:nvPr/>
        </p:nvSpPr>
        <p:spPr>
          <a:xfrm>
            <a:off x="3200400" y="1123950"/>
            <a:ext cx="5715000" cy="3200876"/>
          </a:xfrm>
          <a:prstGeom prst="rect">
            <a:avLst/>
          </a:prstGeom>
          <a:noFill/>
        </p:spPr>
        <p:txBody>
          <a:bodyPr wrap="square" rtlCol="0">
            <a:spAutoFit/>
          </a:bodyPr>
          <a:lstStyle/>
          <a:p>
            <a:pPr algn="ctr" defTabSz="914400">
              <a:spcAft>
                <a:spcPts val="600"/>
              </a:spcAft>
            </a:pPr>
            <a:r>
              <a:rPr lang="en-GB" sz="2400" b="1" dirty="0" smtClean="0">
                <a:solidFill>
                  <a:srgbClr val="FF0000"/>
                </a:solidFill>
                <a:latin typeface="Calibri"/>
              </a:rPr>
              <a:t>Cons</a:t>
            </a:r>
            <a:r>
              <a:rPr lang="en-GB" sz="2400" dirty="0" smtClean="0">
                <a:solidFill>
                  <a:srgbClr val="FF0000"/>
                </a:solidFill>
                <a:latin typeface="Calibri"/>
              </a:rPr>
              <a:t> </a:t>
            </a:r>
          </a:p>
          <a:p>
            <a:pPr defTabSz="914400">
              <a:spcAft>
                <a:spcPts val="600"/>
              </a:spcAft>
              <a:buFont typeface="Arial"/>
              <a:buChar char="•"/>
            </a:pPr>
            <a:r>
              <a:rPr lang="en-GB" sz="2400" dirty="0" smtClean="0">
                <a:solidFill>
                  <a:srgbClr val="FF0000"/>
                </a:solidFill>
                <a:latin typeface="Calibri"/>
              </a:rPr>
              <a:t> If Heathrow gets a third runway, airport capacity elsewhere would need to be reduced by 10% to stay within the safe limit - equivalent to closing Manchester airport</a:t>
            </a:r>
          </a:p>
          <a:p>
            <a:pPr defTabSz="914400">
              <a:spcAft>
                <a:spcPts val="600"/>
              </a:spcAft>
              <a:buFont typeface="Arial"/>
              <a:buChar char="•"/>
            </a:pPr>
            <a:r>
              <a:rPr lang="en-GB" sz="2400" dirty="0" smtClean="0">
                <a:solidFill>
                  <a:srgbClr val="FF0000"/>
                </a:solidFill>
                <a:latin typeface="Calibri"/>
              </a:rPr>
              <a:t> Current expansion plans across all UK airports would increase total capacity by considerably </a:t>
            </a:r>
            <a:r>
              <a:rPr lang="en-GB" sz="2400" b="1" i="1" dirty="0" smtClean="0">
                <a:solidFill>
                  <a:srgbClr val="FF0000"/>
                </a:solidFill>
                <a:latin typeface="Calibri"/>
              </a:rPr>
              <a:t>more</a:t>
            </a:r>
            <a:r>
              <a:rPr lang="en-GB" sz="2400" dirty="0" smtClean="0">
                <a:solidFill>
                  <a:srgbClr val="FF0000"/>
                </a:solidFill>
                <a:latin typeface="Calibri"/>
              </a:rPr>
              <a:t> than 50%</a:t>
            </a:r>
          </a:p>
        </p:txBody>
      </p:sp>
    </p:spTree>
    <p:extLst>
      <p:ext uri="{BB962C8B-B14F-4D97-AF65-F5344CB8AC3E}">
        <p14:creationId xmlns:p14="http://schemas.microsoft.com/office/powerpoint/2010/main" val="31052946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
            <a:ext cx="8229600" cy="819150"/>
          </a:xfrm>
        </p:spPr>
        <p:txBody>
          <a:bodyPr>
            <a:noAutofit/>
          </a:bodyPr>
          <a:lstStyle/>
          <a:p>
            <a:r>
              <a:rPr lang="en-GB" sz="3400" dirty="0" smtClean="0"/>
              <a:t>Managing demand with a Frequent Flyer Levy</a:t>
            </a:r>
            <a:endParaRPr lang="en-GB" sz="3400" dirty="0"/>
          </a:p>
        </p:txBody>
      </p:sp>
      <p:sp>
        <p:nvSpPr>
          <p:cNvPr id="3" name="Content Placeholder 2"/>
          <p:cNvSpPr>
            <a:spLocks noGrp="1"/>
          </p:cNvSpPr>
          <p:nvPr>
            <p:ph idx="1"/>
          </p:nvPr>
        </p:nvSpPr>
        <p:spPr>
          <a:xfrm>
            <a:off x="381000" y="1428750"/>
            <a:ext cx="8229600" cy="2743200"/>
          </a:xfrm>
        </p:spPr>
        <p:txBody>
          <a:bodyPr>
            <a:noAutofit/>
          </a:bodyPr>
          <a:lstStyle/>
          <a:p>
            <a:r>
              <a:rPr lang="en-GB" sz="2400" dirty="0" smtClean="0"/>
              <a:t>A levy on frequent flyers could replace Air Passenger Duty</a:t>
            </a:r>
          </a:p>
          <a:p>
            <a:pPr lvl="1">
              <a:buFont typeface="Courier New"/>
              <a:buChar char="o"/>
            </a:pPr>
            <a:r>
              <a:rPr lang="en-GB" sz="2400" dirty="0" smtClean="0"/>
              <a:t>Low or zero tax for one flight per person per year</a:t>
            </a:r>
          </a:p>
          <a:p>
            <a:pPr lvl="1">
              <a:buFont typeface="Courier New"/>
              <a:buChar char="o"/>
            </a:pPr>
            <a:r>
              <a:rPr lang="en-GB" sz="2400" dirty="0" smtClean="0"/>
              <a:t>Increasing amounts of tax for each additional flight within a 12 month period</a:t>
            </a:r>
          </a:p>
          <a:p>
            <a:pPr lvl="1">
              <a:buFont typeface="Courier New"/>
              <a:buChar char="o"/>
            </a:pPr>
            <a:r>
              <a:rPr lang="en-GB" sz="2400" dirty="0" smtClean="0"/>
              <a:t>Most people unaffected or better off</a:t>
            </a:r>
          </a:p>
          <a:p>
            <a:pPr lvl="1">
              <a:buFont typeface="Courier New"/>
              <a:buChar char="o"/>
            </a:pPr>
            <a:r>
              <a:rPr lang="en-GB" sz="2400" dirty="0" smtClean="0"/>
              <a:t>Shifts rising tax burden onto those who fly the most</a:t>
            </a:r>
          </a:p>
        </p:txBody>
      </p:sp>
      <p:pic>
        <p:nvPicPr>
          <p:cNvPr id="4" name="Picture 3" descr="Possible_Logo_Main1.png"/>
          <p:cNvPicPr>
            <a:picLocks noChangeAspect="1"/>
          </p:cNvPicPr>
          <p:nvPr/>
        </p:nvPicPr>
        <p:blipFill>
          <a:blip r:embed="rId3"/>
          <a:stretch>
            <a:fillRect/>
          </a:stretch>
        </p:blipFill>
        <p:spPr>
          <a:xfrm>
            <a:off x="228600" y="4476750"/>
            <a:ext cx="1327150" cy="505878"/>
          </a:xfrm>
          <a:prstGeom prst="rect">
            <a:avLst/>
          </a:prstGeom>
        </p:spPr>
      </p:pic>
    </p:spTree>
    <p:extLst>
      <p:ext uri="{BB962C8B-B14F-4D97-AF65-F5344CB8AC3E}">
        <p14:creationId xmlns:p14="http://schemas.microsoft.com/office/powerpoint/2010/main" val="28739756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33350"/>
            <a:ext cx="8534400" cy="571500"/>
          </a:xfrm>
        </p:spPr>
        <p:txBody>
          <a:bodyPr>
            <a:noAutofit/>
          </a:bodyPr>
          <a:lstStyle/>
          <a:p>
            <a:r>
              <a:rPr lang="en-GB" sz="2800" dirty="0" smtClean="0"/>
              <a:t>Demand management through increased prices - fairness</a:t>
            </a:r>
            <a:endParaRPr lang="en-GB" sz="2800" dirty="0"/>
          </a:p>
        </p:txBody>
      </p:sp>
      <p:pic>
        <p:nvPicPr>
          <p:cNvPr id="4" name="Picture 3" descr="Possible_Logo_Main1.png"/>
          <p:cNvPicPr>
            <a:picLocks noChangeAspect="1"/>
          </p:cNvPicPr>
          <p:nvPr/>
        </p:nvPicPr>
        <p:blipFill>
          <a:blip r:embed="rId3"/>
          <a:stretch>
            <a:fillRect/>
          </a:stretch>
        </p:blipFill>
        <p:spPr>
          <a:xfrm>
            <a:off x="228600" y="4476750"/>
            <a:ext cx="1327150" cy="505878"/>
          </a:xfrm>
          <a:prstGeom prst="rect">
            <a:avLst/>
          </a:prstGeom>
        </p:spPr>
      </p:pic>
      <p:sp>
        <p:nvSpPr>
          <p:cNvPr id="5" name="TextBox 4"/>
          <p:cNvSpPr txBox="1"/>
          <p:nvPr/>
        </p:nvSpPr>
        <p:spPr>
          <a:xfrm>
            <a:off x="381000" y="742950"/>
            <a:ext cx="8305800" cy="3570208"/>
          </a:xfrm>
          <a:prstGeom prst="rect">
            <a:avLst/>
          </a:prstGeom>
          <a:noFill/>
        </p:spPr>
        <p:txBody>
          <a:bodyPr wrap="square" rtlCol="0">
            <a:spAutoFit/>
          </a:bodyPr>
          <a:lstStyle/>
          <a:p>
            <a:pPr defTabSz="914400">
              <a:spcAft>
                <a:spcPts val="600"/>
              </a:spcAft>
              <a:buFont typeface="Arial"/>
              <a:buChar char="•"/>
            </a:pPr>
            <a:r>
              <a:rPr lang="en-GB" sz="2400" dirty="0" smtClean="0">
                <a:solidFill>
                  <a:prstClr val="black"/>
                </a:solidFill>
                <a:latin typeface="Calibri"/>
              </a:rPr>
              <a:t> Meeting Net Zero target means some flights must be stopped in the future, and this means that overall the cost of flying must rise</a:t>
            </a:r>
          </a:p>
          <a:p>
            <a:pPr defTabSz="914400">
              <a:spcAft>
                <a:spcPts val="600"/>
              </a:spcAft>
              <a:buFont typeface="Arial"/>
              <a:buChar char="•"/>
            </a:pPr>
            <a:r>
              <a:rPr lang="en-GB" sz="2400" dirty="0" smtClean="0">
                <a:solidFill>
                  <a:prstClr val="black"/>
                </a:solidFill>
                <a:latin typeface="Calibri"/>
              </a:rPr>
              <a:t> Relying on Air Passenger Duty increases, carbon pricing or airport capacity constraints would mean most of the reduction in flights to 2050 comes from those on </a:t>
            </a:r>
            <a:r>
              <a:rPr lang="en-GB" sz="2400" u="sng" dirty="0" smtClean="0">
                <a:solidFill>
                  <a:prstClr val="black"/>
                </a:solidFill>
                <a:latin typeface="Calibri"/>
              </a:rPr>
              <a:t>below average incomes, who rarely fly currently</a:t>
            </a:r>
          </a:p>
          <a:p>
            <a:pPr defTabSz="914400">
              <a:spcAft>
                <a:spcPts val="600"/>
              </a:spcAft>
              <a:buFont typeface="Arial"/>
              <a:buChar char="•"/>
            </a:pPr>
            <a:r>
              <a:rPr lang="en-GB" sz="2400" dirty="0" smtClean="0">
                <a:solidFill>
                  <a:prstClr val="black"/>
                </a:solidFill>
                <a:latin typeface="Calibri"/>
              </a:rPr>
              <a:t> Using a Frequent Flyer Levy instead would mean most of the reduction in flights comes from those on </a:t>
            </a:r>
            <a:r>
              <a:rPr lang="en-GB" sz="2400" u="sng" dirty="0" smtClean="0">
                <a:solidFill>
                  <a:prstClr val="black"/>
                </a:solidFill>
                <a:latin typeface="Calibri"/>
              </a:rPr>
              <a:t>above average incomes who fly very often </a:t>
            </a:r>
          </a:p>
        </p:txBody>
      </p:sp>
    </p:spTree>
    <p:extLst>
      <p:ext uri="{BB962C8B-B14F-4D97-AF65-F5344CB8AC3E}">
        <p14:creationId xmlns:p14="http://schemas.microsoft.com/office/powerpoint/2010/main" val="741158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Autofit/>
          </a:bodyPr>
          <a:lstStyle/>
          <a:p>
            <a:r>
              <a:rPr lang="en-GB" sz="3400" dirty="0" smtClean="0"/>
              <a:t>Concluding thoughts</a:t>
            </a:r>
            <a:endParaRPr lang="en-GB" sz="3400" dirty="0"/>
          </a:p>
        </p:txBody>
      </p:sp>
      <p:sp>
        <p:nvSpPr>
          <p:cNvPr id="3" name="Content Placeholder 2"/>
          <p:cNvSpPr>
            <a:spLocks noGrp="1"/>
          </p:cNvSpPr>
          <p:nvPr>
            <p:ph idx="1"/>
          </p:nvPr>
        </p:nvSpPr>
        <p:spPr>
          <a:xfrm>
            <a:off x="457200" y="1047750"/>
            <a:ext cx="8229600" cy="3394472"/>
          </a:xfrm>
        </p:spPr>
        <p:txBody>
          <a:bodyPr>
            <a:normAutofit/>
          </a:bodyPr>
          <a:lstStyle/>
          <a:p>
            <a:pPr lvl="0"/>
            <a:r>
              <a:rPr lang="en-GB" sz="2400" dirty="0" smtClean="0"/>
              <a:t>UK airport expansion is not consistent with Net Zero goal</a:t>
            </a:r>
          </a:p>
          <a:p>
            <a:pPr lvl="0"/>
            <a:r>
              <a:rPr lang="en-GB" sz="2400" dirty="0" smtClean="0"/>
              <a:t>Price increases are needed, but most options would hit lower income flyers hardest</a:t>
            </a:r>
          </a:p>
          <a:p>
            <a:pPr lvl="0"/>
            <a:r>
              <a:rPr lang="en-GB" sz="2400" dirty="0" smtClean="0"/>
              <a:t>A Frequent Flyer Levy could be an effective way to manage growth in demand for flights within safe limits, while protecting access to some air travel for all income groups</a:t>
            </a:r>
          </a:p>
          <a:p>
            <a:pPr lvl="0"/>
            <a:r>
              <a:rPr lang="en-GB" sz="2400" dirty="0" smtClean="0"/>
              <a:t>Legislating a FFL may be hard as most politicians and other power holders are in the frequent flyer minority themselves</a:t>
            </a:r>
          </a:p>
          <a:p>
            <a:endParaRPr lang="en-GB" sz="2400" dirty="0" smtClean="0"/>
          </a:p>
        </p:txBody>
      </p:sp>
      <p:pic>
        <p:nvPicPr>
          <p:cNvPr id="4" name="Picture 3" descr="Possible_Logo_Main1.png"/>
          <p:cNvPicPr>
            <a:picLocks noChangeAspect="1"/>
          </p:cNvPicPr>
          <p:nvPr/>
        </p:nvPicPr>
        <p:blipFill>
          <a:blip r:embed="rId3"/>
          <a:stretch>
            <a:fillRect/>
          </a:stretch>
        </p:blipFill>
        <p:spPr>
          <a:xfrm>
            <a:off x="228600" y="4476750"/>
            <a:ext cx="1327150" cy="505878"/>
          </a:xfrm>
          <a:prstGeom prst="rect">
            <a:avLst/>
          </a:prstGeom>
        </p:spPr>
      </p:pic>
    </p:spTree>
    <p:extLst>
      <p:ext uri="{BB962C8B-B14F-4D97-AF65-F5344CB8AC3E}">
        <p14:creationId xmlns:p14="http://schemas.microsoft.com/office/powerpoint/2010/main" val="18737490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09550"/>
            <a:ext cx="8229600" cy="857250"/>
          </a:xfrm>
        </p:spPr>
        <p:txBody>
          <a:bodyPr>
            <a:noAutofit/>
          </a:bodyPr>
          <a:lstStyle/>
          <a:p>
            <a:r>
              <a:rPr lang="en-GB" sz="3200" dirty="0" smtClean="0"/>
              <a:t>Forecast growth in number of flights must be reduced to meet Net Zero target</a:t>
            </a:r>
            <a:endParaRPr lang="en-GB" sz="3200" dirty="0"/>
          </a:p>
        </p:txBody>
      </p:sp>
      <p:sp>
        <p:nvSpPr>
          <p:cNvPr id="6" name="TextBox 5"/>
          <p:cNvSpPr txBox="1"/>
          <p:nvPr/>
        </p:nvSpPr>
        <p:spPr>
          <a:xfrm>
            <a:off x="609600" y="1123950"/>
            <a:ext cx="7924800" cy="3631763"/>
          </a:xfrm>
          <a:prstGeom prst="rect">
            <a:avLst/>
          </a:prstGeom>
          <a:noFill/>
        </p:spPr>
        <p:txBody>
          <a:bodyPr wrap="square" rtlCol="0">
            <a:spAutoFit/>
          </a:bodyPr>
          <a:lstStyle/>
          <a:p>
            <a:pPr defTabSz="914400">
              <a:spcAft>
                <a:spcPts val="600"/>
              </a:spcAft>
              <a:buFont typeface="Arial"/>
              <a:buChar char="•"/>
            </a:pPr>
            <a:r>
              <a:rPr lang="en-GB" sz="2400" dirty="0" smtClean="0">
                <a:solidFill>
                  <a:prstClr val="black"/>
                </a:solidFill>
                <a:latin typeface="Calibri"/>
              </a:rPr>
              <a:t> Technology improvements are essential but even if we are optimistic, these won’t be enough on their own to fix problem</a:t>
            </a:r>
          </a:p>
          <a:p>
            <a:pPr defTabSz="914400">
              <a:spcAft>
                <a:spcPts val="600"/>
              </a:spcAft>
              <a:buFont typeface="Arial"/>
              <a:buChar char="•"/>
            </a:pPr>
            <a:r>
              <a:rPr lang="en-GB" sz="2400" dirty="0" smtClean="0">
                <a:solidFill>
                  <a:prstClr val="black"/>
                </a:solidFill>
                <a:latin typeface="Calibri"/>
              </a:rPr>
              <a:t> Experts agree that we cannot achieve Net Zero if demand for more flights is allowed to grow without any constraints</a:t>
            </a:r>
          </a:p>
          <a:p>
            <a:pPr defTabSz="914400">
              <a:spcAft>
                <a:spcPts val="600"/>
              </a:spcAft>
              <a:buFont typeface="Arial"/>
              <a:buChar char="•"/>
            </a:pPr>
            <a:r>
              <a:rPr lang="en-GB" sz="2400" dirty="0" smtClean="0">
                <a:solidFill>
                  <a:prstClr val="black"/>
                </a:solidFill>
                <a:latin typeface="Calibri"/>
              </a:rPr>
              <a:t> The government’s official advisors the Committee on Climate Change say that </a:t>
            </a:r>
            <a:r>
              <a:rPr lang="en-GB" sz="2400" u="sng" dirty="0" smtClean="0">
                <a:solidFill>
                  <a:prstClr val="black"/>
                </a:solidFill>
                <a:latin typeface="Calibri"/>
              </a:rPr>
              <a:t>air travel can grow, but by no more than 25%</a:t>
            </a:r>
          </a:p>
          <a:p>
            <a:pPr defTabSz="914400">
              <a:spcAft>
                <a:spcPts val="600"/>
              </a:spcAft>
              <a:buFont typeface="Arial"/>
              <a:buChar char="•"/>
            </a:pPr>
            <a:r>
              <a:rPr lang="en-GB" sz="2400" dirty="0" smtClean="0">
                <a:solidFill>
                  <a:prstClr val="black"/>
                </a:solidFill>
                <a:latin typeface="Calibri"/>
              </a:rPr>
              <a:t> The government forecasts that demand for flights will grow by about </a:t>
            </a:r>
            <a:r>
              <a:rPr lang="en-GB" sz="2400" u="sng" dirty="0" smtClean="0">
                <a:solidFill>
                  <a:prstClr val="black"/>
                </a:solidFill>
                <a:latin typeface="Calibri"/>
              </a:rPr>
              <a:t>twice as much as this</a:t>
            </a:r>
            <a:r>
              <a:rPr lang="en-GB" sz="2400" dirty="0" smtClean="0">
                <a:solidFill>
                  <a:prstClr val="black"/>
                </a:solidFill>
                <a:latin typeface="Calibri"/>
              </a:rPr>
              <a:t> (50%) to 2050     </a:t>
            </a:r>
          </a:p>
          <a:p>
            <a:pPr defTabSz="914400"/>
            <a:endParaRPr lang="en-GB" dirty="0">
              <a:solidFill>
                <a:prstClr val="black"/>
              </a:solidFill>
              <a:latin typeface="Calibri"/>
            </a:endParaRPr>
          </a:p>
        </p:txBody>
      </p:sp>
    </p:spTree>
    <p:extLst>
      <p:ext uri="{BB962C8B-B14F-4D97-AF65-F5344CB8AC3E}">
        <p14:creationId xmlns:p14="http://schemas.microsoft.com/office/powerpoint/2010/main" val="11708895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1950"/>
            <a:ext cx="8229600" cy="857250"/>
          </a:xfrm>
        </p:spPr>
        <p:txBody>
          <a:bodyPr>
            <a:noAutofit/>
          </a:bodyPr>
          <a:lstStyle/>
          <a:p>
            <a:r>
              <a:rPr lang="en-GB" sz="3200" dirty="0" smtClean="0"/>
              <a:t>Policy options for managing demand for air travel: key challenges</a:t>
            </a:r>
            <a:endParaRPr lang="en-GB" sz="3200" dirty="0"/>
          </a:p>
        </p:txBody>
      </p:sp>
      <p:pic>
        <p:nvPicPr>
          <p:cNvPr id="4" name="Picture 3" descr="Possible_Logo_Main1.png"/>
          <p:cNvPicPr>
            <a:picLocks noChangeAspect="1"/>
          </p:cNvPicPr>
          <p:nvPr/>
        </p:nvPicPr>
        <p:blipFill>
          <a:blip r:embed="rId3"/>
          <a:stretch>
            <a:fillRect/>
          </a:stretch>
        </p:blipFill>
        <p:spPr>
          <a:xfrm>
            <a:off x="228600" y="4476750"/>
            <a:ext cx="1327150" cy="505878"/>
          </a:xfrm>
          <a:prstGeom prst="rect">
            <a:avLst/>
          </a:prstGeom>
        </p:spPr>
      </p:pic>
      <p:sp>
        <p:nvSpPr>
          <p:cNvPr id="6" name="TextBox 5"/>
          <p:cNvSpPr txBox="1"/>
          <p:nvPr/>
        </p:nvSpPr>
        <p:spPr>
          <a:xfrm>
            <a:off x="609600" y="1352550"/>
            <a:ext cx="7924800" cy="2985433"/>
          </a:xfrm>
          <a:prstGeom prst="rect">
            <a:avLst/>
          </a:prstGeom>
          <a:noFill/>
        </p:spPr>
        <p:txBody>
          <a:bodyPr wrap="square" rtlCol="0">
            <a:spAutoFit/>
          </a:bodyPr>
          <a:lstStyle/>
          <a:p>
            <a:pPr defTabSz="914400">
              <a:spcAft>
                <a:spcPts val="600"/>
              </a:spcAft>
              <a:buFont typeface="Arial"/>
              <a:buChar char="•"/>
            </a:pPr>
            <a:r>
              <a:rPr lang="en-GB" sz="2400" dirty="0" smtClean="0">
                <a:solidFill>
                  <a:prstClr val="black"/>
                </a:solidFill>
                <a:latin typeface="Calibri"/>
              </a:rPr>
              <a:t>  Whatever happens, flying has to become more expensive</a:t>
            </a:r>
          </a:p>
          <a:p>
            <a:pPr defTabSz="914400">
              <a:spcAft>
                <a:spcPts val="600"/>
              </a:spcAft>
              <a:buFont typeface="Arial"/>
              <a:buChar char="•"/>
            </a:pPr>
            <a:r>
              <a:rPr lang="en-GB" sz="2400" dirty="0" smtClean="0">
                <a:solidFill>
                  <a:prstClr val="black"/>
                </a:solidFill>
                <a:latin typeface="Calibri"/>
              </a:rPr>
              <a:t> Generous tax breaks have kept the cost of flying artificially low relative to other travel options</a:t>
            </a:r>
          </a:p>
          <a:p>
            <a:pPr defTabSz="914400">
              <a:spcAft>
                <a:spcPts val="600"/>
              </a:spcAft>
              <a:buFont typeface="Arial"/>
              <a:buChar char="•"/>
            </a:pPr>
            <a:r>
              <a:rPr lang="en-GB" sz="2400" dirty="0" smtClean="0">
                <a:solidFill>
                  <a:prstClr val="black"/>
                </a:solidFill>
                <a:latin typeface="Calibri"/>
              </a:rPr>
              <a:t> People have become accustomed to cheap flights</a:t>
            </a:r>
          </a:p>
          <a:p>
            <a:pPr defTabSz="914400">
              <a:spcAft>
                <a:spcPts val="600"/>
              </a:spcAft>
              <a:buFont typeface="Arial"/>
              <a:buChar char="•"/>
            </a:pPr>
            <a:r>
              <a:rPr lang="en-GB" sz="2400" dirty="0" smtClean="0">
                <a:solidFill>
                  <a:prstClr val="black"/>
                </a:solidFill>
                <a:latin typeface="Calibri"/>
              </a:rPr>
              <a:t> International nature of air travel makes national policy tricky</a:t>
            </a:r>
          </a:p>
          <a:p>
            <a:pPr defTabSz="914400">
              <a:spcAft>
                <a:spcPts val="600"/>
              </a:spcAft>
              <a:buFont typeface="Arial"/>
              <a:buChar char="•"/>
            </a:pPr>
            <a:r>
              <a:rPr lang="en-GB" sz="2400" dirty="0" smtClean="0">
                <a:solidFill>
                  <a:prstClr val="black"/>
                </a:solidFill>
                <a:latin typeface="Calibri"/>
              </a:rPr>
              <a:t> The United Nations’ global regulator responsible for decarbonising air travel is not doing their job properly</a:t>
            </a:r>
            <a:endParaRPr lang="en-GB" sz="2400" dirty="0">
              <a:solidFill>
                <a:prstClr val="black"/>
              </a:solidFill>
              <a:latin typeface="Calibri"/>
            </a:endParaRPr>
          </a:p>
        </p:txBody>
      </p:sp>
    </p:spTree>
    <p:extLst>
      <p:ext uri="{BB962C8B-B14F-4D97-AF65-F5344CB8AC3E}">
        <p14:creationId xmlns:p14="http://schemas.microsoft.com/office/powerpoint/2010/main" val="29833984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1950"/>
            <a:ext cx="8229600" cy="857250"/>
          </a:xfrm>
        </p:spPr>
        <p:txBody>
          <a:bodyPr>
            <a:normAutofit/>
          </a:bodyPr>
          <a:lstStyle/>
          <a:p>
            <a:r>
              <a:rPr lang="en-GB" sz="4000" dirty="0" smtClean="0"/>
              <a:t>Taxing air travel: fuel duty</a:t>
            </a:r>
            <a:endParaRPr lang="en-GB" sz="4000" dirty="0"/>
          </a:p>
        </p:txBody>
      </p:sp>
      <p:pic>
        <p:nvPicPr>
          <p:cNvPr id="4" name="Picture 3" descr="Possible_Logo_Main1.png"/>
          <p:cNvPicPr>
            <a:picLocks noChangeAspect="1"/>
          </p:cNvPicPr>
          <p:nvPr/>
        </p:nvPicPr>
        <p:blipFill>
          <a:blip r:embed="rId3"/>
          <a:stretch>
            <a:fillRect/>
          </a:stretch>
        </p:blipFill>
        <p:spPr>
          <a:xfrm>
            <a:off x="228600" y="4476750"/>
            <a:ext cx="1327150" cy="505878"/>
          </a:xfrm>
          <a:prstGeom prst="rect">
            <a:avLst/>
          </a:prstGeom>
        </p:spPr>
      </p:pic>
      <p:sp>
        <p:nvSpPr>
          <p:cNvPr id="6" name="TextBox 5"/>
          <p:cNvSpPr txBox="1"/>
          <p:nvPr/>
        </p:nvSpPr>
        <p:spPr>
          <a:xfrm>
            <a:off x="609600" y="1428750"/>
            <a:ext cx="7924800" cy="2831544"/>
          </a:xfrm>
          <a:prstGeom prst="rect">
            <a:avLst/>
          </a:prstGeom>
          <a:noFill/>
        </p:spPr>
        <p:txBody>
          <a:bodyPr wrap="square" rtlCol="0">
            <a:spAutoFit/>
          </a:bodyPr>
          <a:lstStyle/>
          <a:p>
            <a:pPr defTabSz="914400">
              <a:spcAft>
                <a:spcPts val="600"/>
              </a:spcAft>
              <a:buFont typeface="Arial"/>
              <a:buChar char="•"/>
            </a:pPr>
            <a:r>
              <a:rPr lang="en-GB" sz="2400" dirty="0" smtClean="0">
                <a:solidFill>
                  <a:prstClr val="black"/>
                </a:solidFill>
                <a:latin typeface="Calibri"/>
              </a:rPr>
              <a:t> International jet fuel has been </a:t>
            </a:r>
            <a:r>
              <a:rPr lang="en-GB" sz="2400" u="sng" dirty="0" smtClean="0">
                <a:solidFill>
                  <a:prstClr val="black"/>
                </a:solidFill>
                <a:latin typeface="Calibri"/>
              </a:rPr>
              <a:t>completely untaxed</a:t>
            </a:r>
            <a:r>
              <a:rPr lang="en-GB" sz="2400" dirty="0" smtClean="0">
                <a:solidFill>
                  <a:prstClr val="black"/>
                </a:solidFill>
                <a:latin typeface="Calibri"/>
              </a:rPr>
              <a:t> since 1944 Chicago Convention was introduced to boost air travel </a:t>
            </a:r>
          </a:p>
          <a:p>
            <a:pPr defTabSz="914400">
              <a:spcAft>
                <a:spcPts val="600"/>
              </a:spcAft>
              <a:buFont typeface="Arial"/>
              <a:buChar char="•"/>
            </a:pPr>
            <a:r>
              <a:rPr lang="en-GB" sz="2400" dirty="0" smtClean="0">
                <a:solidFill>
                  <a:prstClr val="black"/>
                </a:solidFill>
                <a:latin typeface="Calibri"/>
              </a:rPr>
              <a:t> The Convention is widely seen by governments as legally blocking any moves to tax jet fuel</a:t>
            </a:r>
          </a:p>
          <a:p>
            <a:pPr defTabSz="914400">
              <a:spcAft>
                <a:spcPts val="600"/>
              </a:spcAft>
              <a:buClr>
                <a:prstClr val="black"/>
              </a:buClr>
              <a:buFont typeface="Arial"/>
              <a:buChar char="•"/>
            </a:pPr>
            <a:r>
              <a:rPr lang="en-GB" sz="2400" dirty="0" smtClean="0">
                <a:solidFill>
                  <a:prstClr val="black"/>
                </a:solidFill>
                <a:latin typeface="Calibri"/>
              </a:rPr>
              <a:t> For comparison, taxing jet fuel at the same rate as UK fuel duty on petrol at the pump would add </a:t>
            </a:r>
            <a:r>
              <a:rPr lang="en-GB" sz="2400" dirty="0" smtClean="0">
                <a:solidFill>
                  <a:srgbClr val="000000"/>
                </a:solidFill>
                <a:latin typeface="Calibri"/>
              </a:rPr>
              <a:t>£43 </a:t>
            </a:r>
            <a:r>
              <a:rPr lang="en-GB" sz="2400" dirty="0" smtClean="0">
                <a:solidFill>
                  <a:prstClr val="black"/>
                </a:solidFill>
                <a:latin typeface="Calibri"/>
              </a:rPr>
              <a:t>to the price of a return ticket to Barcelona, or </a:t>
            </a:r>
            <a:r>
              <a:rPr lang="en-GB" sz="2400" dirty="0" smtClean="0">
                <a:solidFill>
                  <a:srgbClr val="000000"/>
                </a:solidFill>
                <a:latin typeface="Calibri"/>
              </a:rPr>
              <a:t>£200 </a:t>
            </a:r>
            <a:r>
              <a:rPr lang="en-GB" sz="2400" dirty="0" smtClean="0">
                <a:solidFill>
                  <a:prstClr val="black"/>
                </a:solidFill>
                <a:latin typeface="Calibri"/>
              </a:rPr>
              <a:t>to New York and back</a:t>
            </a:r>
            <a:endParaRPr lang="en-GB" sz="2400" dirty="0">
              <a:solidFill>
                <a:prstClr val="black"/>
              </a:solidFill>
              <a:latin typeface="Calibri"/>
            </a:endParaRPr>
          </a:p>
        </p:txBody>
      </p:sp>
    </p:spTree>
    <p:extLst>
      <p:ext uri="{BB962C8B-B14F-4D97-AF65-F5344CB8AC3E}">
        <p14:creationId xmlns:p14="http://schemas.microsoft.com/office/powerpoint/2010/main" val="12507501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1950"/>
            <a:ext cx="8229600" cy="857250"/>
          </a:xfrm>
        </p:spPr>
        <p:txBody>
          <a:bodyPr>
            <a:normAutofit/>
          </a:bodyPr>
          <a:lstStyle/>
          <a:p>
            <a:r>
              <a:rPr lang="en-GB" sz="4000" dirty="0" smtClean="0"/>
              <a:t>Taxing air travel: VAT</a:t>
            </a:r>
            <a:endParaRPr lang="en-GB" sz="4000" dirty="0"/>
          </a:p>
        </p:txBody>
      </p:sp>
      <p:pic>
        <p:nvPicPr>
          <p:cNvPr id="4" name="Picture 3" descr="Possible_Logo_Main1.png"/>
          <p:cNvPicPr>
            <a:picLocks noChangeAspect="1"/>
          </p:cNvPicPr>
          <p:nvPr/>
        </p:nvPicPr>
        <p:blipFill>
          <a:blip r:embed="rId3"/>
          <a:stretch>
            <a:fillRect/>
          </a:stretch>
        </p:blipFill>
        <p:spPr>
          <a:xfrm>
            <a:off x="228600" y="4476750"/>
            <a:ext cx="1327150" cy="505878"/>
          </a:xfrm>
          <a:prstGeom prst="rect">
            <a:avLst/>
          </a:prstGeom>
        </p:spPr>
      </p:pic>
      <p:sp>
        <p:nvSpPr>
          <p:cNvPr id="6" name="TextBox 5"/>
          <p:cNvSpPr txBox="1"/>
          <p:nvPr/>
        </p:nvSpPr>
        <p:spPr>
          <a:xfrm>
            <a:off x="533400" y="1276350"/>
            <a:ext cx="4876800" cy="2819400"/>
          </a:xfrm>
          <a:prstGeom prst="rect">
            <a:avLst/>
          </a:prstGeom>
          <a:noFill/>
        </p:spPr>
        <p:txBody>
          <a:bodyPr wrap="square" rtlCol="0">
            <a:spAutoFit/>
          </a:bodyPr>
          <a:lstStyle/>
          <a:p>
            <a:pPr defTabSz="914400">
              <a:spcAft>
                <a:spcPts val="600"/>
              </a:spcAft>
              <a:buFont typeface="Arial"/>
              <a:buChar char="•"/>
            </a:pPr>
            <a:r>
              <a:rPr lang="en-GB" sz="2400" dirty="0" smtClean="0">
                <a:solidFill>
                  <a:prstClr val="black"/>
                </a:solidFill>
                <a:latin typeface="Calibri"/>
              </a:rPr>
              <a:t> Plane tickets are also </a:t>
            </a:r>
            <a:r>
              <a:rPr lang="en-GB" sz="2400" u="sng" dirty="0" smtClean="0">
                <a:solidFill>
                  <a:prstClr val="black"/>
                </a:solidFill>
                <a:latin typeface="Calibri"/>
              </a:rPr>
              <a:t>0% rated for VAT</a:t>
            </a:r>
            <a:r>
              <a:rPr lang="en-GB" sz="2400" dirty="0" smtClean="0">
                <a:solidFill>
                  <a:prstClr val="black"/>
                </a:solidFill>
                <a:latin typeface="Calibri"/>
              </a:rPr>
              <a:t>, alongside items like wheelchairs and baby clothes</a:t>
            </a:r>
          </a:p>
          <a:p>
            <a:pPr defTabSz="914400">
              <a:spcAft>
                <a:spcPts val="600"/>
              </a:spcAft>
              <a:buFont typeface="Arial"/>
              <a:buChar char="•"/>
            </a:pPr>
            <a:r>
              <a:rPr lang="en-GB" sz="2400" dirty="0" smtClean="0">
                <a:solidFill>
                  <a:prstClr val="black"/>
                </a:solidFill>
                <a:latin typeface="Calibri"/>
              </a:rPr>
              <a:t> For comparison, items like tampons and solar panels pay a reduced rate of 5% VAT, while bicycles pay the full 20%</a:t>
            </a:r>
          </a:p>
          <a:p>
            <a:pPr defTabSz="914400">
              <a:spcAft>
                <a:spcPts val="600"/>
              </a:spcAft>
            </a:pPr>
            <a:endParaRPr lang="en-GB" sz="2400" dirty="0">
              <a:solidFill>
                <a:prstClr val="black"/>
              </a:solidFill>
              <a:latin typeface="Calibri"/>
            </a:endParaRPr>
          </a:p>
        </p:txBody>
      </p:sp>
      <p:pic>
        <p:nvPicPr>
          <p:cNvPr id="5" name="Picture 4" descr="811Q2q8YolL._SL1500_.jpg"/>
          <p:cNvPicPr>
            <a:picLocks noChangeAspect="1"/>
          </p:cNvPicPr>
          <p:nvPr/>
        </p:nvPicPr>
        <p:blipFill>
          <a:blip r:embed="rId4"/>
          <a:stretch>
            <a:fillRect/>
          </a:stretch>
        </p:blipFill>
        <p:spPr>
          <a:xfrm>
            <a:off x="5486400" y="1123950"/>
            <a:ext cx="2895600" cy="3640738"/>
          </a:xfrm>
          <a:prstGeom prst="rect">
            <a:avLst/>
          </a:prstGeom>
        </p:spPr>
      </p:pic>
    </p:spTree>
    <p:extLst>
      <p:ext uri="{BB962C8B-B14F-4D97-AF65-F5344CB8AC3E}">
        <p14:creationId xmlns:p14="http://schemas.microsoft.com/office/powerpoint/2010/main" val="20422626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3350"/>
            <a:ext cx="8229600" cy="857250"/>
          </a:xfrm>
        </p:spPr>
        <p:txBody>
          <a:bodyPr>
            <a:normAutofit fontScale="90000"/>
          </a:bodyPr>
          <a:lstStyle/>
          <a:p>
            <a:r>
              <a:rPr lang="en-GB" dirty="0" smtClean="0"/>
              <a:t>Taxing air travel: Air Passenger Duty</a:t>
            </a:r>
            <a:endParaRPr lang="en-GB" dirty="0"/>
          </a:p>
        </p:txBody>
      </p:sp>
      <p:pic>
        <p:nvPicPr>
          <p:cNvPr id="4" name="Picture 3" descr="Possible_Logo_Main1.png"/>
          <p:cNvPicPr>
            <a:picLocks noChangeAspect="1"/>
          </p:cNvPicPr>
          <p:nvPr/>
        </p:nvPicPr>
        <p:blipFill>
          <a:blip r:embed="rId3"/>
          <a:stretch>
            <a:fillRect/>
          </a:stretch>
        </p:blipFill>
        <p:spPr>
          <a:xfrm>
            <a:off x="228600" y="4476750"/>
            <a:ext cx="1327150" cy="505878"/>
          </a:xfrm>
          <a:prstGeom prst="rect">
            <a:avLst/>
          </a:prstGeom>
        </p:spPr>
      </p:pic>
      <p:sp>
        <p:nvSpPr>
          <p:cNvPr id="6" name="TextBox 5"/>
          <p:cNvSpPr txBox="1"/>
          <p:nvPr/>
        </p:nvSpPr>
        <p:spPr>
          <a:xfrm>
            <a:off x="533400" y="1047750"/>
            <a:ext cx="7924800" cy="3354765"/>
          </a:xfrm>
          <a:prstGeom prst="rect">
            <a:avLst/>
          </a:prstGeom>
          <a:noFill/>
        </p:spPr>
        <p:txBody>
          <a:bodyPr wrap="square" rtlCol="0">
            <a:spAutoFit/>
          </a:bodyPr>
          <a:lstStyle/>
          <a:p>
            <a:pPr defTabSz="914400">
              <a:spcAft>
                <a:spcPts val="600"/>
              </a:spcAft>
              <a:buFont typeface="Arial"/>
              <a:buChar char="•"/>
            </a:pPr>
            <a:r>
              <a:rPr lang="en-GB" sz="2400" dirty="0" smtClean="0">
                <a:solidFill>
                  <a:prstClr val="black"/>
                </a:solidFill>
                <a:latin typeface="Calibri"/>
              </a:rPr>
              <a:t> The UK charges Air Passenger Duty (APD) on most tickets for flights departing from the UK</a:t>
            </a:r>
          </a:p>
          <a:p>
            <a:pPr defTabSz="914400">
              <a:spcAft>
                <a:spcPts val="600"/>
              </a:spcAft>
              <a:buFont typeface="Arial"/>
              <a:buChar char="•"/>
            </a:pPr>
            <a:r>
              <a:rPr lang="en-GB" sz="2400" dirty="0" smtClean="0">
                <a:solidFill>
                  <a:prstClr val="black"/>
                </a:solidFill>
                <a:latin typeface="Calibri"/>
              </a:rPr>
              <a:t> Almost all passengers pay the reduced rate of £13 for short haul economy class travel, or £78 for long haul</a:t>
            </a:r>
          </a:p>
          <a:p>
            <a:pPr defTabSz="914400">
              <a:spcAft>
                <a:spcPts val="600"/>
              </a:spcAft>
              <a:buFont typeface="Arial"/>
              <a:buChar char="•"/>
            </a:pPr>
            <a:r>
              <a:rPr lang="en-GB" sz="2400" dirty="0" smtClean="0">
                <a:solidFill>
                  <a:prstClr val="black"/>
                </a:solidFill>
                <a:latin typeface="Calibri"/>
              </a:rPr>
              <a:t> APD raised just over £3.6 billion for the Treasury in 2018/19 </a:t>
            </a:r>
          </a:p>
          <a:p>
            <a:pPr defTabSz="914400">
              <a:spcAft>
                <a:spcPts val="600"/>
              </a:spcAft>
              <a:buFont typeface="Arial"/>
              <a:buChar char="•"/>
            </a:pPr>
            <a:r>
              <a:rPr lang="en-GB" sz="2400" dirty="0" smtClean="0">
                <a:solidFill>
                  <a:prstClr val="black"/>
                </a:solidFill>
                <a:latin typeface="Calibri"/>
              </a:rPr>
              <a:t> But APD would need to raise three times as much to make up for VAT &amp; fuel duty exemptions</a:t>
            </a:r>
          </a:p>
          <a:p>
            <a:pPr defTabSz="914400">
              <a:spcAft>
                <a:spcPts val="600"/>
              </a:spcAft>
              <a:buFont typeface="Arial"/>
              <a:buChar char="•"/>
            </a:pPr>
            <a:r>
              <a:rPr lang="en-GB" sz="2400" dirty="0" smtClean="0">
                <a:solidFill>
                  <a:prstClr val="black"/>
                </a:solidFill>
                <a:latin typeface="Calibri"/>
              </a:rPr>
              <a:t> Public purse effectively out of pocket by £7.4 billion per year</a:t>
            </a:r>
          </a:p>
        </p:txBody>
      </p:sp>
    </p:spTree>
    <p:extLst>
      <p:ext uri="{BB962C8B-B14F-4D97-AF65-F5344CB8AC3E}">
        <p14:creationId xmlns:p14="http://schemas.microsoft.com/office/powerpoint/2010/main" val="41754301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9550"/>
            <a:ext cx="8229600" cy="742950"/>
          </a:xfrm>
        </p:spPr>
        <p:txBody>
          <a:bodyPr>
            <a:normAutofit/>
          </a:bodyPr>
          <a:lstStyle/>
          <a:p>
            <a:r>
              <a:rPr lang="en-GB" sz="4000" dirty="0" smtClean="0"/>
              <a:t>Carbon offsetting: overview</a:t>
            </a:r>
            <a:endParaRPr lang="en-GB" sz="4000" dirty="0"/>
          </a:p>
        </p:txBody>
      </p:sp>
      <p:pic>
        <p:nvPicPr>
          <p:cNvPr id="4" name="Picture 3" descr="Possible_Logo_Main1.png"/>
          <p:cNvPicPr>
            <a:picLocks noChangeAspect="1"/>
          </p:cNvPicPr>
          <p:nvPr/>
        </p:nvPicPr>
        <p:blipFill>
          <a:blip r:embed="rId3"/>
          <a:stretch>
            <a:fillRect/>
          </a:stretch>
        </p:blipFill>
        <p:spPr>
          <a:xfrm>
            <a:off x="228600" y="4476750"/>
            <a:ext cx="1327150" cy="505878"/>
          </a:xfrm>
          <a:prstGeom prst="rect">
            <a:avLst/>
          </a:prstGeom>
        </p:spPr>
      </p:pic>
      <p:sp>
        <p:nvSpPr>
          <p:cNvPr id="6" name="TextBox 5"/>
          <p:cNvSpPr txBox="1"/>
          <p:nvPr/>
        </p:nvSpPr>
        <p:spPr>
          <a:xfrm>
            <a:off x="533400" y="1276351"/>
            <a:ext cx="7924800" cy="2616101"/>
          </a:xfrm>
          <a:prstGeom prst="rect">
            <a:avLst/>
          </a:prstGeom>
          <a:noFill/>
        </p:spPr>
        <p:txBody>
          <a:bodyPr wrap="square" rtlCol="0">
            <a:spAutoFit/>
          </a:bodyPr>
          <a:lstStyle/>
          <a:p>
            <a:pPr defTabSz="914400">
              <a:spcAft>
                <a:spcPts val="1200"/>
              </a:spcAft>
              <a:buFont typeface="Arial"/>
              <a:buChar char="•"/>
            </a:pPr>
            <a:r>
              <a:rPr lang="en-GB" sz="2400" dirty="0" smtClean="0">
                <a:solidFill>
                  <a:prstClr val="black"/>
                </a:solidFill>
                <a:latin typeface="Calibri"/>
              </a:rPr>
              <a:t> Carbon offsetting is the practice of increasing emissions from one source while paying for them to be reduced by the same amount elsewhere, in theory ‘neutralising’ the new emissions</a:t>
            </a:r>
          </a:p>
          <a:p>
            <a:pPr defTabSz="914400">
              <a:spcAft>
                <a:spcPts val="1200"/>
              </a:spcAft>
              <a:buFont typeface="Arial"/>
              <a:buChar char="•"/>
            </a:pPr>
            <a:r>
              <a:rPr lang="en-GB" sz="2400" dirty="0" smtClean="0">
                <a:solidFill>
                  <a:prstClr val="black"/>
                </a:solidFill>
                <a:latin typeface="Calibri"/>
              </a:rPr>
              <a:t> Carbon offsetting is preferred by industry as a cheaper and easier </a:t>
            </a:r>
            <a:r>
              <a:rPr lang="en-GB" sz="2400" u="sng" dirty="0" smtClean="0">
                <a:solidFill>
                  <a:prstClr val="black"/>
                </a:solidFill>
                <a:latin typeface="Calibri"/>
              </a:rPr>
              <a:t>alternative to reducing emissions from air travel </a:t>
            </a:r>
            <a:r>
              <a:rPr lang="en-GB" sz="2400" dirty="0" smtClean="0">
                <a:solidFill>
                  <a:prstClr val="black"/>
                </a:solidFill>
                <a:latin typeface="Calibri"/>
              </a:rPr>
              <a:t>itself </a:t>
            </a:r>
          </a:p>
          <a:p>
            <a:pPr defTabSz="914400">
              <a:spcAft>
                <a:spcPts val="1200"/>
              </a:spcAft>
              <a:buFont typeface="Arial"/>
              <a:buChar char="•"/>
            </a:pPr>
            <a:r>
              <a:rPr lang="en-GB" sz="2400" dirty="0" smtClean="0">
                <a:solidFill>
                  <a:prstClr val="black"/>
                </a:solidFill>
                <a:latin typeface="Calibri"/>
              </a:rPr>
              <a:t> Evidence that offsetting actually works reliably is very poor</a:t>
            </a:r>
          </a:p>
          <a:p>
            <a:pPr defTabSz="914400">
              <a:spcAft>
                <a:spcPts val="1200"/>
              </a:spcAft>
            </a:pPr>
            <a:endParaRPr lang="en-GB" sz="2400" dirty="0" smtClean="0">
              <a:solidFill>
                <a:prstClr val="black"/>
              </a:solidFill>
              <a:latin typeface="Calibri"/>
            </a:endParaRPr>
          </a:p>
        </p:txBody>
      </p:sp>
    </p:spTree>
    <p:extLst>
      <p:ext uri="{BB962C8B-B14F-4D97-AF65-F5344CB8AC3E}">
        <p14:creationId xmlns:p14="http://schemas.microsoft.com/office/powerpoint/2010/main" val="30011507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9550"/>
            <a:ext cx="8229600" cy="742950"/>
          </a:xfrm>
        </p:spPr>
        <p:txBody>
          <a:bodyPr>
            <a:normAutofit/>
          </a:bodyPr>
          <a:lstStyle/>
          <a:p>
            <a:r>
              <a:rPr lang="en-GB" sz="4000" dirty="0" smtClean="0"/>
              <a:t>Carbon offsetting: plans</a:t>
            </a:r>
            <a:endParaRPr lang="en-GB" sz="4000" dirty="0"/>
          </a:p>
        </p:txBody>
      </p:sp>
      <p:pic>
        <p:nvPicPr>
          <p:cNvPr id="4" name="Picture 3" descr="Possible_Logo_Main1.png"/>
          <p:cNvPicPr>
            <a:picLocks noChangeAspect="1"/>
          </p:cNvPicPr>
          <p:nvPr/>
        </p:nvPicPr>
        <p:blipFill>
          <a:blip r:embed="rId3"/>
          <a:stretch>
            <a:fillRect/>
          </a:stretch>
        </p:blipFill>
        <p:spPr>
          <a:xfrm>
            <a:off x="228600" y="4476750"/>
            <a:ext cx="1327150" cy="505878"/>
          </a:xfrm>
          <a:prstGeom prst="rect">
            <a:avLst/>
          </a:prstGeom>
        </p:spPr>
      </p:pic>
      <p:sp>
        <p:nvSpPr>
          <p:cNvPr id="6" name="TextBox 5"/>
          <p:cNvSpPr txBox="1"/>
          <p:nvPr/>
        </p:nvSpPr>
        <p:spPr>
          <a:xfrm>
            <a:off x="533400" y="1352550"/>
            <a:ext cx="7924800" cy="3277820"/>
          </a:xfrm>
          <a:prstGeom prst="rect">
            <a:avLst/>
          </a:prstGeom>
          <a:noFill/>
        </p:spPr>
        <p:txBody>
          <a:bodyPr wrap="square" rtlCol="0">
            <a:spAutoFit/>
          </a:bodyPr>
          <a:lstStyle/>
          <a:p>
            <a:pPr defTabSz="914400">
              <a:spcAft>
                <a:spcPts val="600"/>
              </a:spcAft>
              <a:buFont typeface="Arial"/>
              <a:buChar char="•"/>
            </a:pPr>
            <a:r>
              <a:rPr lang="en-GB" sz="2400" dirty="0" smtClean="0">
                <a:solidFill>
                  <a:prstClr val="black"/>
                </a:solidFill>
                <a:latin typeface="Calibri"/>
              </a:rPr>
              <a:t> The United Nations’ global regulator is planning to introduce a global offsetting scheme for air travel called CORSIA</a:t>
            </a:r>
          </a:p>
          <a:p>
            <a:pPr defTabSz="914400">
              <a:spcAft>
                <a:spcPts val="600"/>
              </a:spcAft>
              <a:buFont typeface="Arial"/>
              <a:buChar char="•"/>
            </a:pPr>
            <a:r>
              <a:rPr lang="en-GB" sz="2400" dirty="0" smtClean="0">
                <a:solidFill>
                  <a:prstClr val="black"/>
                </a:solidFill>
                <a:latin typeface="Calibri"/>
              </a:rPr>
              <a:t> The scheme is intended to offset only the planned growth in carbon emissions from air travel from 2020 onwards – a goal that is not aligned with keeping warming below 2ºC</a:t>
            </a:r>
          </a:p>
          <a:p>
            <a:pPr defTabSz="914400">
              <a:spcAft>
                <a:spcPts val="600"/>
              </a:spcAft>
              <a:buFont typeface="Arial"/>
              <a:buChar char="•"/>
            </a:pPr>
            <a:r>
              <a:rPr lang="en-GB" sz="2400" dirty="0" smtClean="0">
                <a:solidFill>
                  <a:prstClr val="black"/>
                </a:solidFill>
                <a:latin typeface="Calibri"/>
              </a:rPr>
              <a:t> CORSIA is expected to add a few pence to the price of a typical short haul ticket in 2030, and £1 to long haul</a:t>
            </a:r>
          </a:p>
          <a:p>
            <a:pPr defTabSz="914400">
              <a:spcAft>
                <a:spcPts val="600"/>
              </a:spcAft>
            </a:pPr>
            <a:endParaRPr lang="en-GB" sz="2400" dirty="0" smtClean="0">
              <a:solidFill>
                <a:prstClr val="black"/>
              </a:solidFill>
              <a:latin typeface="Calibri"/>
            </a:endParaRPr>
          </a:p>
        </p:txBody>
      </p:sp>
    </p:spTree>
    <p:extLst>
      <p:ext uri="{BB962C8B-B14F-4D97-AF65-F5344CB8AC3E}">
        <p14:creationId xmlns:p14="http://schemas.microsoft.com/office/powerpoint/2010/main" val="31260028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1950"/>
            <a:ext cx="8229600" cy="857250"/>
          </a:xfrm>
        </p:spPr>
        <p:txBody>
          <a:bodyPr>
            <a:normAutofit/>
          </a:bodyPr>
          <a:lstStyle/>
          <a:p>
            <a:r>
              <a:rPr lang="en-GB" sz="4000" dirty="0" smtClean="0"/>
              <a:t>Carbon Pricing: overview</a:t>
            </a:r>
            <a:endParaRPr lang="en-GB" sz="4000" dirty="0"/>
          </a:p>
        </p:txBody>
      </p:sp>
      <p:pic>
        <p:nvPicPr>
          <p:cNvPr id="4" name="Picture 3" descr="Possible_Logo_Main1.png"/>
          <p:cNvPicPr>
            <a:picLocks noChangeAspect="1"/>
          </p:cNvPicPr>
          <p:nvPr/>
        </p:nvPicPr>
        <p:blipFill>
          <a:blip r:embed="rId3"/>
          <a:stretch>
            <a:fillRect/>
          </a:stretch>
        </p:blipFill>
        <p:spPr>
          <a:xfrm>
            <a:off x="228600" y="4476750"/>
            <a:ext cx="1327150" cy="505878"/>
          </a:xfrm>
          <a:prstGeom prst="rect">
            <a:avLst/>
          </a:prstGeom>
        </p:spPr>
      </p:pic>
      <p:sp>
        <p:nvSpPr>
          <p:cNvPr id="6" name="TextBox 5"/>
          <p:cNvSpPr txBox="1"/>
          <p:nvPr/>
        </p:nvSpPr>
        <p:spPr>
          <a:xfrm>
            <a:off x="609600" y="1352550"/>
            <a:ext cx="7924800" cy="3277820"/>
          </a:xfrm>
          <a:prstGeom prst="rect">
            <a:avLst/>
          </a:prstGeom>
          <a:noFill/>
        </p:spPr>
        <p:txBody>
          <a:bodyPr wrap="square" rtlCol="0">
            <a:spAutoFit/>
          </a:bodyPr>
          <a:lstStyle/>
          <a:p>
            <a:pPr defTabSz="914400">
              <a:spcAft>
                <a:spcPts val="600"/>
              </a:spcAft>
              <a:buFont typeface="Arial"/>
              <a:buChar char="•"/>
            </a:pPr>
            <a:r>
              <a:rPr lang="en-GB" sz="2400" dirty="0" smtClean="0">
                <a:solidFill>
                  <a:prstClr val="black"/>
                </a:solidFill>
                <a:latin typeface="Calibri"/>
              </a:rPr>
              <a:t> This is where businesses pay for permits to emit carbon, with the price set so that the upper limit of emissions is capped</a:t>
            </a:r>
          </a:p>
          <a:p>
            <a:pPr defTabSz="914400">
              <a:spcAft>
                <a:spcPts val="600"/>
              </a:spcAft>
              <a:buFont typeface="Arial"/>
              <a:buChar char="•"/>
            </a:pPr>
            <a:r>
              <a:rPr lang="en-GB" sz="2400" dirty="0" smtClean="0">
                <a:solidFill>
                  <a:prstClr val="black"/>
                </a:solidFill>
                <a:latin typeface="Calibri"/>
              </a:rPr>
              <a:t> Flights within Europe are subject to the EU Emissions Trading Scheme (ETS), which adds a ‘carbon price’ of around </a:t>
            </a:r>
            <a:r>
              <a:rPr lang="en-GB" sz="2400" dirty="0" smtClean="0">
                <a:solidFill>
                  <a:srgbClr val="000000"/>
                </a:solidFill>
                <a:latin typeface="Calibri"/>
              </a:rPr>
              <a:t>£1-2</a:t>
            </a:r>
            <a:r>
              <a:rPr lang="en-GB" sz="2400" dirty="0" smtClean="0">
                <a:solidFill>
                  <a:srgbClr val="FF0000"/>
                </a:solidFill>
                <a:latin typeface="Calibri"/>
              </a:rPr>
              <a:t> </a:t>
            </a:r>
            <a:r>
              <a:rPr lang="en-GB" sz="2400" dirty="0" smtClean="0">
                <a:solidFill>
                  <a:prstClr val="black"/>
                </a:solidFill>
                <a:latin typeface="Calibri"/>
              </a:rPr>
              <a:t>to a typical ticket price today</a:t>
            </a:r>
          </a:p>
          <a:p>
            <a:pPr defTabSz="914400">
              <a:spcAft>
                <a:spcPts val="600"/>
              </a:spcAft>
              <a:buFont typeface="Arial"/>
              <a:buChar char="•"/>
            </a:pPr>
            <a:r>
              <a:rPr lang="en-GB" sz="2400" dirty="0" smtClean="0">
                <a:solidFill>
                  <a:prstClr val="black"/>
                </a:solidFill>
                <a:latin typeface="Calibri"/>
              </a:rPr>
              <a:t> The aviation industry is lobbying for the ETS to be scrapped for flights when CORSIA offsetting scheme is introduced</a:t>
            </a:r>
          </a:p>
          <a:p>
            <a:pPr defTabSz="914400"/>
            <a:endParaRPr lang="en-GB" sz="2400" dirty="0" smtClean="0">
              <a:solidFill>
                <a:prstClr val="black"/>
              </a:solidFill>
              <a:latin typeface="Calibri"/>
            </a:endParaRPr>
          </a:p>
        </p:txBody>
      </p:sp>
    </p:spTree>
    <p:extLst>
      <p:ext uri="{BB962C8B-B14F-4D97-AF65-F5344CB8AC3E}">
        <p14:creationId xmlns:p14="http://schemas.microsoft.com/office/powerpoint/2010/main" val="2042702791"/>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Jacobs Primary">
      <a:dk1>
        <a:srgbClr val="000000"/>
      </a:dk1>
      <a:lt1>
        <a:srgbClr val="FFFFFF"/>
      </a:lt1>
      <a:dk2>
        <a:srgbClr val="333333"/>
      </a:dk2>
      <a:lt2>
        <a:srgbClr val="E5E5E5"/>
      </a:lt2>
      <a:accent1>
        <a:srgbClr val="2314DC"/>
      </a:accent1>
      <a:accent2>
        <a:srgbClr val="6F006E"/>
      </a:accent2>
      <a:accent3>
        <a:srgbClr val="D72850"/>
      </a:accent3>
      <a:accent4>
        <a:srgbClr val="FFA014"/>
      </a:accent4>
      <a:accent5>
        <a:srgbClr val="007D55"/>
      </a:accent5>
      <a:accent6>
        <a:srgbClr val="C8C8C8"/>
      </a:accent6>
      <a:hlink>
        <a:srgbClr val="2314DC"/>
      </a:hlink>
      <a:folHlink>
        <a:srgbClr val="FF8714"/>
      </a:folHlink>
    </a:clrScheme>
    <a:fontScheme name="Custom 1">
      <a:majorFont>
        <a:latin typeface="Jacobs Chronos"/>
        <a:ea typeface=""/>
        <a:cs typeface=""/>
      </a:majorFont>
      <a:minorFont>
        <a:latin typeface="Jacobs Chrono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acobs PowerPoint 16x9_Master Template.potx" id="{109E9AB7-6D08-4F36-9881-F78080469B2A}" vid="{6EBEA7BE-A311-4E9D-8854-0352DB49545F}"/>
    </a:ext>
  </a:extLst>
</a:theme>
</file>

<file path=ppt/theme/theme2.xml><?xml version="1.0" encoding="utf-8"?>
<a:theme xmlns:a="http://schemas.openxmlformats.org/drawingml/2006/main" name="3_Map">
  <a:themeElements>
    <a:clrScheme name="Jacobs Primary">
      <a:dk1>
        <a:srgbClr val="000000"/>
      </a:dk1>
      <a:lt1>
        <a:srgbClr val="FFFFFF"/>
      </a:lt1>
      <a:dk2>
        <a:srgbClr val="333333"/>
      </a:dk2>
      <a:lt2>
        <a:srgbClr val="E5E5E5"/>
      </a:lt2>
      <a:accent1>
        <a:srgbClr val="2314DC"/>
      </a:accent1>
      <a:accent2>
        <a:srgbClr val="6F006E"/>
      </a:accent2>
      <a:accent3>
        <a:srgbClr val="D72850"/>
      </a:accent3>
      <a:accent4>
        <a:srgbClr val="FFA014"/>
      </a:accent4>
      <a:accent5>
        <a:srgbClr val="007D55"/>
      </a:accent5>
      <a:accent6>
        <a:srgbClr val="C8C8C8"/>
      </a:accent6>
      <a:hlink>
        <a:srgbClr val="2314DC"/>
      </a:hlink>
      <a:folHlink>
        <a:srgbClr val="FF8714"/>
      </a:folHlink>
    </a:clrScheme>
    <a:fontScheme name="Custom 1">
      <a:majorFont>
        <a:latin typeface="Jacobs Chronos"/>
        <a:ea typeface=""/>
        <a:cs typeface=""/>
      </a:majorFont>
      <a:minorFont>
        <a:latin typeface="Jacobs Chrono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acobs PowerPoint 16x9_Master Template.potx" id="{109E9AB7-6D08-4F36-9881-F78080469B2A}" vid="{21EB0679-41EA-40E9-903F-A23B95DDC27D}"/>
    </a:ext>
  </a:extLst>
</a:theme>
</file>

<file path=ppt/theme/theme3.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587</TotalTime>
  <Words>2017</Words>
  <Application>Microsoft Macintosh PowerPoint</Application>
  <PresentationFormat>On-screen Show (16:9)</PresentationFormat>
  <Paragraphs>120</Paragraphs>
  <Slides>15</Slides>
  <Notes>15</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15</vt:i4>
      </vt:variant>
    </vt:vector>
  </HeadingPairs>
  <TitlesOfParts>
    <vt:vector size="24" baseType="lpstr">
      <vt:lpstr>Calibri</vt:lpstr>
      <vt:lpstr>Courier New</vt:lpstr>
      <vt:lpstr>Jacobs Chronos</vt:lpstr>
      <vt:lpstr>JacobsChronos</vt:lpstr>
      <vt:lpstr>Wingdings</vt:lpstr>
      <vt:lpstr>Arial</vt:lpstr>
      <vt:lpstr>Custom Design</vt:lpstr>
      <vt:lpstr>3_Map</vt:lpstr>
      <vt:lpstr>5_Office Theme</vt:lpstr>
      <vt:lpstr>An understanding of how growth in demand for air travel could be reduced </vt:lpstr>
      <vt:lpstr>Forecast growth in number of flights must be reduced to meet Net Zero target</vt:lpstr>
      <vt:lpstr>Policy options for managing demand for air travel: key challenges</vt:lpstr>
      <vt:lpstr>Taxing air travel: fuel duty</vt:lpstr>
      <vt:lpstr>Taxing air travel: VAT</vt:lpstr>
      <vt:lpstr>Taxing air travel: Air Passenger Duty</vt:lpstr>
      <vt:lpstr>Carbon offsetting: overview</vt:lpstr>
      <vt:lpstr>Carbon offsetting: plans</vt:lpstr>
      <vt:lpstr>Carbon Pricing: overview</vt:lpstr>
      <vt:lpstr>Carbon Pricing: future projections</vt:lpstr>
      <vt:lpstr>Managing demand by increasing Air Passenger Duty</vt:lpstr>
      <vt:lpstr>Managing demand through airport capacity constraints</vt:lpstr>
      <vt:lpstr>Managing demand with a Frequent Flyer Levy</vt:lpstr>
      <vt:lpstr>Demand management through increased prices - fairness</vt:lpstr>
      <vt:lpstr>Concluding thoughts</vt:lpstr>
    </vt:vector>
  </TitlesOfParts>
  <Company>Involve</Company>
  <LinksUpToDate>false</LinksUpToDate>
  <SharedDoc>false</SharedDoc>
  <HyperlinksChanged>false</HyperlinksChanged>
  <AppVersion>15.0038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Allan</dc:creator>
  <cp:lastModifiedBy>Lynn Bjerke</cp:lastModifiedBy>
  <cp:revision>134</cp:revision>
  <dcterms:created xsi:type="dcterms:W3CDTF">2020-01-18T09:46:56Z</dcterms:created>
  <dcterms:modified xsi:type="dcterms:W3CDTF">2020-02-10T22:22:10Z</dcterms:modified>
</cp:coreProperties>
</file>