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817" r:id="rId3"/>
  </p:sldMasterIdLst>
  <p:notesMasterIdLst>
    <p:notesMasterId r:id="rId12"/>
  </p:notesMasterIdLst>
  <p:sldIdLst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3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21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81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22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2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48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74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84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42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3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965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1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9542"/>
            <a:ext cx="8013576" cy="15121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4000" b="1" dirty="0" smtClean="0"/>
              <a:t>Technical </a:t>
            </a:r>
            <a:r>
              <a:rPr lang="en-GB" sz="4000" b="1" dirty="0"/>
              <a:t>options for </a:t>
            </a:r>
            <a:r>
              <a:rPr lang="en-GB" sz="4000" b="1" dirty="0" smtClean="0"/>
              <a:t>reducing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000" b="1" dirty="0" smtClean="0"/>
              <a:t>emissions from </a:t>
            </a:r>
            <a:r>
              <a:rPr lang="en-GB" sz="4000" b="1" dirty="0"/>
              <a:t>air travel</a:t>
            </a:r>
          </a:p>
          <a:p>
            <a:pPr marL="0" indent="0" algn="ctr">
              <a:buNone/>
            </a:pPr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2843"/>
            <a:ext cx="1279869" cy="92065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293179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Owen Bellamy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Committee on Climate Change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7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Hard to reduce emissions from air travel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9623"/>
            <a:ext cx="8229600" cy="25202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 obvious technical options for zero emissions</a:t>
            </a:r>
          </a:p>
          <a:p>
            <a:r>
              <a:rPr lang="en-GB" sz="2800" dirty="0" smtClean="0"/>
              <a:t>Uses a lot of energy and has strict safety standards</a:t>
            </a:r>
          </a:p>
          <a:p>
            <a:r>
              <a:rPr lang="en-GB" sz="2800" dirty="0" smtClean="0"/>
              <a:t>Long life-time of planes (20-30 years) and long development </a:t>
            </a:r>
            <a:r>
              <a:rPr lang="en-GB" sz="2800" dirty="0"/>
              <a:t>times</a:t>
            </a:r>
          </a:p>
          <a:p>
            <a:r>
              <a:rPr lang="en-GB" sz="2800" dirty="0" smtClean="0"/>
              <a:t>Few companies operating in global market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2890416"/>
          </a:xfrm>
        </p:spPr>
        <p:txBody>
          <a:bodyPr>
            <a:noAutofit/>
          </a:bodyPr>
          <a:lstStyle/>
          <a:p>
            <a:r>
              <a:rPr lang="en-GB" sz="2800" dirty="0" smtClean="0"/>
              <a:t>Since the start of the jet age aircraft fuel efficiency has improved by around 75%</a:t>
            </a:r>
            <a:endParaRPr lang="en-GB" sz="2800" dirty="0"/>
          </a:p>
          <a:p>
            <a:r>
              <a:rPr lang="en-GB" sz="2800" dirty="0" smtClean="0"/>
              <a:t>Through advances in engine and aircraft designs</a:t>
            </a:r>
          </a:p>
          <a:p>
            <a:r>
              <a:rPr lang="en-GB" sz="2800" dirty="0" smtClean="0"/>
              <a:t>But limits to existing technologies</a:t>
            </a:r>
          </a:p>
          <a:p>
            <a:r>
              <a:rPr lang="en-GB" sz="2800" dirty="0" smtClean="0"/>
              <a:t>Demand has grown faster than fuel efficiency has improved, so emissions have increased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Technology has improved significantly since the 1950s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233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28904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Improve fuel efficiency with new technologies</a:t>
            </a:r>
          </a:p>
          <a:p>
            <a:pPr marL="1076325" lvl="1"/>
            <a:r>
              <a:rPr lang="en-GB" dirty="0" smtClean="0"/>
              <a:t>Engines</a:t>
            </a:r>
          </a:p>
          <a:p>
            <a:pPr marL="1076325" lvl="1"/>
            <a:r>
              <a:rPr lang="en-GB" dirty="0" smtClean="0"/>
              <a:t>Aircraft design</a:t>
            </a:r>
          </a:p>
          <a:p>
            <a:r>
              <a:rPr lang="en-GB" sz="2800" dirty="0" smtClean="0"/>
              <a:t>Switch to low-carbon fuels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/>
              <a:t>O</a:t>
            </a:r>
            <a:r>
              <a:rPr lang="en-GB" sz="3200" b="1" dirty="0" smtClean="0"/>
              <a:t>ptions to reduce emissions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855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New engine designs</a:t>
            </a:r>
            <a:endParaRPr lang="en-GB" sz="32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275606"/>
            <a:ext cx="4320480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Next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generation of jet engine could offer ~30% fuel saving (from 2030s)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Electric planes are being developed and could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mean zero-emission flying </a:t>
            </a: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But only for short flights and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unlikely to be significant 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  before 2050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Image result for electric plan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7654"/>
            <a:ext cx="3992893" cy="23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697760" y="4181661"/>
            <a:ext cx="1008112" cy="2365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50" i="1" dirty="0" smtClean="0">
                <a:solidFill>
                  <a:prstClr val="black"/>
                </a:solidFill>
                <a:latin typeface="Calibri"/>
              </a:rPr>
              <a:t>Airbus E-Fan X</a:t>
            </a:r>
            <a:endParaRPr lang="en-GB" sz="105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8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New aircraft designs</a:t>
            </a:r>
            <a:endParaRPr lang="en-GB" sz="32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275606"/>
            <a:ext cx="4320480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New materials (~10% fuel saving, already starting to be used)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New wing designs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(up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to ~30% fuel saving but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airport design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challenges)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Re-design for lower speeds (~20% fuel saving but implications for scheduling)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1550"/>
            <a:ext cx="2912187" cy="16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lider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43758"/>
            <a:ext cx="29121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Alternative fuels</a:t>
            </a:r>
            <a:endParaRPr lang="en-GB" sz="32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347614"/>
            <a:ext cx="8640960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Biofuels </a:t>
            </a:r>
          </a:p>
          <a:p>
            <a:pPr lvl="1"/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Currently safety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certified up to 50% use,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but less than 0.1% of total aviation fuel consumption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1"/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Limited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global supply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and potential for larger emission savings in other sectors,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o do not plan for high levels (e.g. 10%)</a:t>
            </a:r>
          </a:p>
          <a:p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Synthetic fuels</a:t>
            </a:r>
          </a:p>
          <a:p>
            <a:pPr lvl="1"/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Possible to make carbon-neutral fuels by combining hydrogen and carbon, but likely to be very expensive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4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933"/>
            <a:ext cx="1279869" cy="9206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596336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Costs</a:t>
            </a:r>
            <a:endParaRPr lang="en-GB" sz="3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9552" y="1347614"/>
            <a:ext cx="8136904" cy="2880320"/>
            <a:chOff x="467544" y="1491630"/>
            <a:chExt cx="8136904" cy="2880320"/>
          </a:xfrm>
        </p:grpSpPr>
        <p:grpSp>
          <p:nvGrpSpPr>
            <p:cNvPr id="17" name="Group 16"/>
            <p:cNvGrpSpPr/>
            <p:nvPr/>
          </p:nvGrpSpPr>
          <p:grpSpPr>
            <a:xfrm>
              <a:off x="539552" y="1491630"/>
              <a:ext cx="8064896" cy="2880320"/>
              <a:chOff x="611560" y="1563638"/>
              <a:chExt cx="8064896" cy="2880320"/>
            </a:xfrm>
          </p:grpSpPr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827584" y="1635646"/>
                <a:ext cx="2016224" cy="43204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400" b="1" dirty="0" smtClean="0">
                    <a:solidFill>
                      <a:prstClr val="black"/>
                    </a:solidFill>
                    <a:latin typeface="Calibri"/>
                  </a:rPr>
                  <a:t>Technologies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 Placeholder 2"/>
              <p:cNvSpPr txBox="1">
                <a:spLocks/>
              </p:cNvSpPr>
              <p:nvPr/>
            </p:nvSpPr>
            <p:spPr>
              <a:xfrm>
                <a:off x="3491880" y="1635646"/>
                <a:ext cx="2016224" cy="43204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400" b="1" dirty="0" smtClean="0">
                    <a:solidFill>
                      <a:prstClr val="black"/>
                    </a:solidFill>
                    <a:latin typeface="Calibri"/>
                  </a:rPr>
                  <a:t>Biofuels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 Placeholder 2"/>
              <p:cNvSpPr txBox="1">
                <a:spLocks/>
              </p:cNvSpPr>
              <p:nvPr/>
            </p:nvSpPr>
            <p:spPr>
              <a:xfrm>
                <a:off x="6156176" y="1630700"/>
                <a:ext cx="2232248" cy="43204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2400" b="1" dirty="0" smtClean="0">
                    <a:solidFill>
                      <a:prstClr val="black"/>
                    </a:solidFill>
                    <a:latin typeface="Calibri"/>
                  </a:rPr>
                  <a:t>Synthetic fuels</a:t>
                </a:r>
                <a:endParaRPr lang="en-GB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11560" y="2211710"/>
                <a:ext cx="806489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203848" y="1563638"/>
                <a:ext cx="0" cy="28803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868144" y="1563638"/>
                <a:ext cx="0" cy="28803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467544" y="2834816"/>
              <a:ext cx="2520280" cy="86791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400" dirty="0" smtClean="0">
                  <a:solidFill>
                    <a:srgbClr val="00B050"/>
                  </a:solidFill>
                  <a:latin typeface="Calibri"/>
                </a:rPr>
                <a:t>No extra cost or could save money</a:t>
              </a:r>
              <a:endParaRPr lang="en-GB" sz="24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3203849" y="2829684"/>
              <a:ext cx="2520280" cy="86791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400" dirty="0" smtClean="0">
                  <a:solidFill>
                    <a:srgbClr val="F79646"/>
                  </a:solidFill>
                  <a:latin typeface="Calibri"/>
                </a:rPr>
                <a:t>Costs more than fossil fuels</a:t>
              </a:r>
              <a:endParaRPr lang="en-GB" sz="2400" dirty="0">
                <a:solidFill>
                  <a:srgbClr val="F79646"/>
                </a:solidFill>
                <a:latin typeface="Calibri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5940152" y="2838876"/>
              <a:ext cx="2520280" cy="86791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400" dirty="0" smtClean="0">
                  <a:solidFill>
                    <a:srgbClr val="C00000"/>
                  </a:solidFill>
                  <a:latin typeface="Calibri"/>
                </a:rPr>
                <a:t>Likely to be      very expensive</a:t>
              </a:r>
              <a:endParaRPr lang="en-GB" sz="2400" dirty="0">
                <a:solidFill>
                  <a:srgbClr val="C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301</Words>
  <Application>Microsoft Macintosh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Jacobs Chronos</vt:lpstr>
      <vt:lpstr>JacobsChronos</vt:lpstr>
      <vt:lpstr>Wingdings</vt:lpstr>
      <vt:lpstr>Arial</vt:lpstr>
      <vt:lpstr>Custom Design</vt:lpstr>
      <vt:lpstr>3_Map</vt:lpstr>
      <vt:lpstr>2_Office Theme</vt:lpstr>
      <vt:lpstr>PowerPoint Presentation</vt:lpstr>
      <vt:lpstr>Hard to reduce emissions from air travel</vt:lpstr>
      <vt:lpstr>Technology has improved significantly since the 1950s</vt:lpstr>
      <vt:lpstr>Options to reduce emissions</vt:lpstr>
      <vt:lpstr>New engine designs</vt:lpstr>
      <vt:lpstr>New aircraft designs</vt:lpstr>
      <vt:lpstr>Alternative fuels</vt:lpstr>
      <vt:lpstr>Costs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135</cp:revision>
  <dcterms:created xsi:type="dcterms:W3CDTF">2020-01-18T09:46:56Z</dcterms:created>
  <dcterms:modified xsi:type="dcterms:W3CDTF">2020-02-10T21:54:12Z</dcterms:modified>
</cp:coreProperties>
</file>