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1" r:id="rId1"/>
    <p:sldMasterId id="2147483794" r:id="rId2"/>
    <p:sldMasterId id="2147483829" r:id="rId3"/>
  </p:sldMasterIdLst>
  <p:notesMasterIdLst>
    <p:notesMasterId r:id="rId15"/>
  </p:notesMasterIdLst>
  <p:sldIdLst>
    <p:sldId id="408" r:id="rId4"/>
    <p:sldId id="409" r:id="rId5"/>
    <p:sldId id="410" r:id="rId6"/>
    <p:sldId id="411" r:id="rId7"/>
    <p:sldId id="412" r:id="rId8"/>
    <p:sldId id="413" r:id="rId9"/>
    <p:sldId id="414" r:id="rId10"/>
    <p:sldId id="415" r:id="rId11"/>
    <p:sldId id="416" r:id="rId12"/>
    <p:sldId id="417" r:id="rId13"/>
    <p:sldId id="418" r:id="rId14"/>
  </p:sldIdLst>
  <p:sldSz cx="9144000" cy="5143500" type="screen16x9"/>
  <p:notesSz cx="6858000" cy="9144000"/>
  <p:defaultTextStyle>
    <a:defPPr>
      <a:defRPr lang="en-US"/>
    </a:defPPr>
    <a:lvl1pPr marL="0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30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65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96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29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658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788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920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052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/>
    <p:restoredTop sz="71803" autoAdjust="0"/>
  </p:normalViewPr>
  <p:slideViewPr>
    <p:cSldViewPr snapToGrid="0" snapToObjects="1">
      <p:cViewPr varScale="1">
        <p:scale>
          <a:sx n="128" d="100"/>
          <a:sy n="128" d="100"/>
        </p:scale>
        <p:origin x="1904" y="16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notesMaster" Target="notesMasters/notes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D8D018-856B-6445-A9C5-053D54818AC1}" type="datetimeFigureOut">
              <a:rPr lang="en-US" smtClean="0"/>
              <a:t>2/10/20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EF99E2-675F-2C42-9469-6B8B96FF0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5069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30" algn="l" defTabSz="457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65" algn="l" defTabSz="457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396" algn="l" defTabSz="457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29" algn="l" defTabSz="457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658" algn="l" defTabSz="457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88" algn="l" defTabSz="457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920" algn="l" defTabSz="457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52" algn="l" defTabSz="457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crosoft.com/en-us/research/uploads/prod/2012/10/5d3b7b628eb23-5d3b7b628eb24To-See-or-Not-to-See-A-Study-Comparing-Four-way-Avatar-Video-and-Audio-Conferencing-for-Work-.pdf.pdf" TargetMode="External"/><Relationship Id="rId4" Type="http://schemas.openxmlformats.org/officeDocument/2006/relationships/hyperlink" Target="https://ieeexplore.ieee.org/document/8797719" TargetMode="External"/><Relationship Id="rId5" Type="http://schemas.openxmlformats.org/officeDocument/2006/relationships/hyperlink" Target="https://dl.acm.org/doi/10.1016/j.comcom.2014.02.009" TargetMode="External"/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Virtual </a:t>
            </a:r>
            <a:r>
              <a:rPr lang="mr-IN" dirty="0" smtClean="0"/>
              <a:t>–</a:t>
            </a:r>
            <a:r>
              <a:rPr lang="en-US" dirty="0" smtClean="0"/>
              <a:t> </a:t>
            </a:r>
            <a:r>
              <a:rPr lang="en-US" dirty="0" err="1" smtClean="0"/>
              <a:t>ie</a:t>
            </a:r>
            <a:r>
              <a:rPr lang="en-US" dirty="0" smtClean="0"/>
              <a:t> teleconferencing</a:t>
            </a:r>
            <a:r>
              <a:rPr lang="en-US" baseline="0" dirty="0" smtClean="0"/>
              <a:t> or video conferencing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62B9C-AB85-E94B-9D5C-65EA61A9E6FC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2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21195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n-GB" sz="2400" dirty="0" smtClean="0"/>
              <a:t>Avatar conferencing (virtual reality, VR, using 3-D camera and motion trackers) </a:t>
            </a:r>
            <a:r>
              <a:rPr lang="en-GB" sz="2400" dirty="0" smtClean="0">
                <a:sym typeface="Wingdings" panose="05000000000000000000" pitchFamily="2" charset="2"/>
              </a:rPr>
              <a:t> simulates face-to-face meeting and allows sociability (</a:t>
            </a:r>
            <a:r>
              <a:rPr lang="en-GB" sz="2400" dirty="0" smtClean="0">
                <a:sym typeface="Wingdings" panose="05000000000000000000" pitchFamily="2" charset="2"/>
                <a:hlinkClick r:id="rId3"/>
              </a:rPr>
              <a:t>Junuzovic et al., 2012</a:t>
            </a:r>
            <a:r>
              <a:rPr lang="en-GB" sz="2400" dirty="0" smtClean="0">
                <a:sym typeface="Wingdings" panose="05000000000000000000" pitchFamily="2" charset="2"/>
              </a:rPr>
              <a:t>) </a:t>
            </a:r>
          </a:p>
          <a:p>
            <a:pPr marL="0" marR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dirty="0" smtClean="0">
                <a:sym typeface="Wingdings" panose="05000000000000000000" pitchFamily="2" charset="2"/>
              </a:rPr>
              <a:t>Augmented reality, AR, adds extra degree of freedom to VR with enhanced realism (</a:t>
            </a:r>
            <a:r>
              <a:rPr lang="en-GB" sz="2400" dirty="0" smtClean="0">
                <a:sym typeface="Wingdings" panose="05000000000000000000" pitchFamily="2" charset="2"/>
                <a:hlinkClick r:id="rId4"/>
              </a:rPr>
              <a:t>Yoon et al., 2019</a:t>
            </a:r>
            <a:r>
              <a:rPr lang="en-GB" sz="2400" dirty="0" smtClean="0">
                <a:sym typeface="Wingdings" panose="05000000000000000000" pitchFamily="2" charset="2"/>
              </a:rPr>
              <a:t>) through advanced technology and could be a ‘game changer’ in 5G network </a:t>
            </a:r>
          </a:p>
          <a:p>
            <a:pPr marL="0" marR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dirty="0" smtClean="0">
                <a:sym typeface="Wingdings" panose="05000000000000000000" pitchFamily="2" charset="2"/>
              </a:rPr>
              <a:t>Virtual conferencing uses ~7% energy/carbon as compared to in-person meeting (</a:t>
            </a:r>
            <a:r>
              <a:rPr lang="en-GB" sz="2400" dirty="0" smtClean="0">
                <a:sym typeface="Wingdings" panose="05000000000000000000" pitchFamily="2" charset="2"/>
                <a:hlinkClick r:id="rId5"/>
              </a:rPr>
              <a:t>Ong et al., 2014</a:t>
            </a:r>
            <a:r>
              <a:rPr lang="en-GB" sz="2400" dirty="0" smtClean="0">
                <a:sym typeface="Wingdings" panose="05000000000000000000" pitchFamily="2" charset="2"/>
              </a:rPr>
              <a:t>), although it is case dependent.  </a:t>
            </a:r>
            <a:endParaRPr lang="en-GB" sz="2400" dirty="0" smtClean="0"/>
          </a:p>
          <a:p>
            <a:pPr marL="0" marR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2400" dirty="0" smtClean="0">
              <a:sym typeface="Wingdings" panose="05000000000000000000" pitchFamily="2" charset="2"/>
            </a:endParaRPr>
          </a:p>
          <a:p>
            <a:pPr algn="just"/>
            <a:endParaRPr lang="en-GB" sz="2400" dirty="0" smtClean="0">
              <a:sym typeface="Wingdings" panose="05000000000000000000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62B9C-AB85-E94B-9D5C-65EA61A9E6FC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11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984743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Data: https://</a:t>
            </a:r>
            <a:r>
              <a:rPr lang="en-US" dirty="0" err="1" smtClean="0"/>
              <a:t>assets.publishing.service.gov.uk</a:t>
            </a:r>
            <a:r>
              <a:rPr lang="en-US" dirty="0" smtClean="0"/>
              <a:t>/government/uploads/system/uploads/</a:t>
            </a:r>
            <a:r>
              <a:rPr lang="en-US" dirty="0" err="1" smtClean="0"/>
              <a:t>attachment_data</a:t>
            </a:r>
            <a:r>
              <a:rPr lang="en-US" dirty="0" smtClean="0"/>
              <a:t>/file/844835/sea-passenger-statistics-all-routes-2018-final.pdf - </a:t>
            </a:r>
            <a:r>
              <a:rPr lang="en-US" dirty="0" err="1" smtClean="0"/>
              <a:t>DfT</a:t>
            </a:r>
            <a:r>
              <a:rPr lang="en-US" baseline="0" dirty="0" smtClean="0"/>
              <a:t> Sea Passenger Statistics: All routes 2018 </a:t>
            </a:r>
            <a:endParaRPr lang="en-US" dirty="0" smtClean="0"/>
          </a:p>
          <a:p>
            <a:r>
              <a:rPr lang="en-US" dirty="0" smtClean="0"/>
              <a:t>Around twice as many domestic</a:t>
            </a:r>
            <a:r>
              <a:rPr lang="en-US" baseline="0" dirty="0" smtClean="0"/>
              <a:t> passengers as international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62B9C-AB85-E94B-9D5C-65EA61A9E6FC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3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984743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References to own work:</a:t>
            </a:r>
          </a:p>
          <a:p>
            <a:r>
              <a:rPr lang="en-US" dirty="0" smtClean="0"/>
              <a:t>Bows-Larkin, 2014: https://</a:t>
            </a:r>
            <a:r>
              <a:rPr lang="en-US" dirty="0" err="1" smtClean="0"/>
              <a:t>www.tandfonline.com</a:t>
            </a:r>
            <a:r>
              <a:rPr lang="en-US" dirty="0" smtClean="0"/>
              <a:t>/</a:t>
            </a:r>
            <a:r>
              <a:rPr lang="en-US" dirty="0" err="1" smtClean="0"/>
              <a:t>doi</a:t>
            </a:r>
            <a:r>
              <a:rPr lang="en-US" dirty="0" smtClean="0"/>
              <a:t>/abs/10.1080/14693062.2014.965125</a:t>
            </a:r>
          </a:p>
          <a:p>
            <a:r>
              <a:rPr lang="en-US" dirty="0" smtClean="0"/>
              <a:t>Gilbert et al., 2015: https://</a:t>
            </a:r>
            <a:r>
              <a:rPr lang="en-US" dirty="0" err="1" smtClean="0"/>
              <a:t>www.tandfonline.com</a:t>
            </a:r>
            <a:r>
              <a:rPr lang="en-US" dirty="0" smtClean="0"/>
              <a:t>/</a:t>
            </a:r>
            <a:r>
              <a:rPr lang="en-US" dirty="0" err="1" smtClean="0"/>
              <a:t>doi</a:t>
            </a:r>
            <a:r>
              <a:rPr lang="en-US" dirty="0" smtClean="0"/>
              <a:t>/full/10.1080/17583004.2015.1013676 </a:t>
            </a:r>
          </a:p>
          <a:p>
            <a:r>
              <a:rPr lang="en-US" dirty="0" smtClean="0"/>
              <a:t>Bows-Larkin</a:t>
            </a:r>
            <a:r>
              <a:rPr lang="en-US" baseline="0" dirty="0" smtClean="0"/>
              <a:t> et al., 2014: https://</a:t>
            </a:r>
            <a:r>
              <a:rPr lang="en-US" baseline="0" dirty="0" err="1" smtClean="0"/>
              <a:t>www.research.manchester.ac.uk</a:t>
            </a:r>
            <a:r>
              <a:rPr lang="en-US" baseline="0" dirty="0" smtClean="0"/>
              <a:t>/portal/files/40102807/</a:t>
            </a:r>
            <a:r>
              <a:rPr lang="en-US" baseline="0" dirty="0" err="1" smtClean="0"/>
              <a:t>High_Seas_High_Stakes_High_Seas_Project_Final_Report.pdf</a:t>
            </a:r>
            <a:r>
              <a:rPr lang="en-US" baseline="0" dirty="0" smtClean="0"/>
              <a:t> </a:t>
            </a:r>
          </a:p>
          <a:p>
            <a:endParaRPr lang="en-US" baseline="0" dirty="0" smtClean="0"/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PhD study, Bullock et al., </a:t>
            </a:r>
            <a:r>
              <a:rPr lang="en-GB" dirty="0" err="1" smtClean="0"/>
              <a:t>ongoing</a:t>
            </a:r>
            <a:r>
              <a:rPr lang="en-GB" dirty="0" smtClean="0"/>
              <a:t> and paper submitted: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Bullock, S., Mason, J., Broderick J., and 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Larkin, A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., Shipping and the Paris Climate Agreement: a focus on committed emissions, </a:t>
            </a:r>
            <a:r>
              <a:rPr lang="en-GB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BMC Energy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in review. </a:t>
            </a:r>
            <a:r>
              <a:rPr lang="mr-IN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this notes that lifetime of EU</a:t>
            </a:r>
            <a:r>
              <a:rPr lang="en-GB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ships is higher than rest of the world </a:t>
            </a:r>
            <a:r>
              <a:rPr lang="mr-IN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</a:t>
            </a:r>
            <a:r>
              <a:rPr lang="en-GB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30 years </a:t>
            </a:r>
            <a:r>
              <a:rPr lang="mr-IN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</a:t>
            </a:r>
            <a:r>
              <a:rPr lang="en-GB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so reinforces point about retrofit.</a:t>
            </a: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62B9C-AB85-E94B-9D5C-65EA61A9E6FC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4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984743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References to own work:</a:t>
            </a:r>
          </a:p>
          <a:p>
            <a:r>
              <a:rPr lang="en-US" dirty="0" smtClean="0"/>
              <a:t>Bows-Larkin, 2014: https://</a:t>
            </a:r>
            <a:r>
              <a:rPr lang="en-US" dirty="0" err="1" smtClean="0"/>
              <a:t>www.tandfonline.com</a:t>
            </a:r>
            <a:r>
              <a:rPr lang="en-US" dirty="0" smtClean="0"/>
              <a:t>/</a:t>
            </a:r>
            <a:r>
              <a:rPr lang="en-US" dirty="0" err="1" smtClean="0"/>
              <a:t>doi</a:t>
            </a:r>
            <a:r>
              <a:rPr lang="en-US" dirty="0" smtClean="0"/>
              <a:t>/abs/10.1080/14693062.2014.965125</a:t>
            </a:r>
          </a:p>
          <a:p>
            <a:r>
              <a:rPr lang="en-US" dirty="0" smtClean="0"/>
              <a:t>Gilbert et al., 2015: https://</a:t>
            </a:r>
            <a:r>
              <a:rPr lang="en-US" dirty="0" err="1" smtClean="0"/>
              <a:t>www.tandfonline.com</a:t>
            </a:r>
            <a:r>
              <a:rPr lang="en-US" dirty="0" smtClean="0"/>
              <a:t>/</a:t>
            </a:r>
            <a:r>
              <a:rPr lang="en-US" dirty="0" err="1" smtClean="0"/>
              <a:t>doi</a:t>
            </a:r>
            <a:r>
              <a:rPr lang="en-US" dirty="0" smtClean="0"/>
              <a:t>/full/10.1080/17583004.2015.1013676 </a:t>
            </a:r>
          </a:p>
          <a:p>
            <a:r>
              <a:rPr lang="en-US" dirty="0" smtClean="0"/>
              <a:t>Bows-Larkin</a:t>
            </a:r>
            <a:r>
              <a:rPr lang="en-US" baseline="0" dirty="0" smtClean="0"/>
              <a:t> et al., 2014: https://</a:t>
            </a:r>
            <a:r>
              <a:rPr lang="en-US" baseline="0" dirty="0" err="1" smtClean="0"/>
              <a:t>www.research.manchester.ac.uk</a:t>
            </a:r>
            <a:r>
              <a:rPr lang="en-US" baseline="0" dirty="0" smtClean="0"/>
              <a:t>/portal/files/40102807/</a:t>
            </a:r>
            <a:r>
              <a:rPr lang="en-US" baseline="0" dirty="0" err="1" smtClean="0"/>
              <a:t>High_Seas_High_Stakes_High_Seas_Project_Final_Report.pdf</a:t>
            </a:r>
            <a:r>
              <a:rPr lang="en-US" baseline="0" dirty="0" smtClean="0"/>
              <a:t> </a:t>
            </a:r>
            <a:endParaRPr lang="en-US" dirty="0" smtClean="0"/>
          </a:p>
          <a:p>
            <a:r>
              <a:rPr lang="en-US" dirty="0" err="1" smtClean="0"/>
              <a:t>Traut</a:t>
            </a:r>
            <a:r>
              <a:rPr lang="en-US" dirty="0" smtClean="0"/>
              <a:t> et al.,</a:t>
            </a:r>
            <a:r>
              <a:rPr lang="en-US" baseline="0" dirty="0" smtClean="0"/>
              <a:t> 2014: https://</a:t>
            </a:r>
            <a:r>
              <a:rPr lang="en-US" baseline="0" dirty="0" err="1" smtClean="0"/>
              <a:t>www.sciencedirect.com</a:t>
            </a:r>
            <a:r>
              <a:rPr lang="en-US" baseline="0" dirty="0" smtClean="0"/>
              <a:t>/science/article/</a:t>
            </a:r>
            <a:r>
              <a:rPr lang="en-US" baseline="0" dirty="0" err="1" smtClean="0"/>
              <a:t>pii</a:t>
            </a:r>
            <a:r>
              <a:rPr lang="en-US" baseline="0" dirty="0" smtClean="0"/>
              <a:t>/S0306261913005928</a:t>
            </a:r>
            <a:endParaRPr lang="en-US" dirty="0" smtClean="0"/>
          </a:p>
          <a:p>
            <a:r>
              <a:rPr lang="en-US" dirty="0" smtClean="0"/>
              <a:t>Gilbert</a:t>
            </a:r>
            <a:r>
              <a:rPr lang="en-US" baseline="0" dirty="0" smtClean="0"/>
              <a:t> et al., 2018: </a:t>
            </a:r>
            <a:r>
              <a:rPr lang="hr-H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https://doi.org/10.1016/j.jclepro.2017.10.165 </a:t>
            </a:r>
          </a:p>
          <a:p>
            <a:r>
              <a:rPr lang="hr-H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Also avialability</a:t>
            </a:r>
            <a:r>
              <a:rPr lang="hr-H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concerns for biofuels cf aviation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Technology to cut CO</a:t>
            </a:r>
            <a:r>
              <a:rPr lang="en-US" baseline="-25000" dirty="0" smtClean="0"/>
              <a:t>2</a:t>
            </a:r>
            <a:r>
              <a:rPr lang="en-US" dirty="0" smtClean="0"/>
              <a:t> varies by ship market</a:t>
            </a:r>
          </a:p>
          <a:p>
            <a:r>
              <a:rPr lang="en-US" dirty="0" smtClean="0"/>
              <a:t>Short-sea and rivers </a:t>
            </a:r>
            <a:r>
              <a:rPr lang="mr-IN" dirty="0" smtClean="0"/>
              <a:t>–</a:t>
            </a:r>
            <a:r>
              <a:rPr lang="en-US" dirty="0" smtClean="0"/>
              <a:t> battery electric/hybrid</a:t>
            </a:r>
          </a:p>
          <a:p>
            <a:r>
              <a:rPr lang="en-US" dirty="0" smtClean="0"/>
              <a:t>High seas and cruise </a:t>
            </a:r>
            <a:r>
              <a:rPr lang="mr-IN" dirty="0" smtClean="0"/>
              <a:t>–</a:t>
            </a:r>
            <a:r>
              <a:rPr lang="en-US" dirty="0" smtClean="0"/>
              <a:t> all other options</a:t>
            </a:r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Ammonia: https://</a:t>
            </a:r>
            <a:r>
              <a:rPr lang="en-GB" dirty="0" err="1" smtClean="0"/>
              <a:t>www.google.com</a:t>
            </a:r>
            <a:r>
              <a:rPr lang="en-GB" dirty="0" smtClean="0"/>
              <a:t>/</a:t>
            </a:r>
            <a:r>
              <a:rPr lang="en-GB" dirty="0" err="1" smtClean="0"/>
              <a:t>url?sa</a:t>
            </a:r>
            <a:r>
              <a:rPr lang="en-GB" dirty="0" smtClean="0"/>
              <a:t>=</a:t>
            </a:r>
            <a:r>
              <a:rPr lang="en-GB" dirty="0" err="1" smtClean="0"/>
              <a:t>t&amp;rct</a:t>
            </a:r>
            <a:r>
              <a:rPr lang="en-GB" dirty="0" smtClean="0"/>
              <a:t>=</a:t>
            </a:r>
            <a:r>
              <a:rPr lang="en-GB" dirty="0" err="1" smtClean="0"/>
              <a:t>j&amp;q</a:t>
            </a:r>
            <a:r>
              <a:rPr lang="en-GB" dirty="0" smtClean="0"/>
              <a:t>=&amp;</a:t>
            </a:r>
            <a:r>
              <a:rPr lang="en-GB" dirty="0" err="1" smtClean="0"/>
              <a:t>esrc</a:t>
            </a:r>
            <a:r>
              <a:rPr lang="en-GB" dirty="0" smtClean="0"/>
              <a:t>=</a:t>
            </a:r>
            <a:r>
              <a:rPr lang="en-GB" dirty="0" err="1" smtClean="0"/>
              <a:t>s&amp;source</a:t>
            </a:r>
            <a:r>
              <a:rPr lang="en-GB" dirty="0" smtClean="0"/>
              <a:t>=</a:t>
            </a:r>
            <a:r>
              <a:rPr lang="en-GB" dirty="0" err="1" smtClean="0"/>
              <a:t>web&amp;cd</a:t>
            </a:r>
            <a:r>
              <a:rPr lang="en-GB" dirty="0" smtClean="0"/>
              <a:t>=1&amp;ved=2ahUKEwjdq_-expznAhUwQEEAHVhGBqIQFjAAegQIBhAB&amp;url=https%3A%2F%2Feurope.edf.org%2Ffile%2F399%2Fdownload%3Ftoken%3DagUEbKeQ&amp;usg=AOvVaw091FngawDyqXyeiQeWSqXj </a:t>
            </a:r>
          </a:p>
          <a:p>
            <a:pPr lvl="1"/>
            <a:r>
              <a:rPr lang="en-GB" dirty="0" smtClean="0"/>
              <a:t>The Viking Grace is a sail-assisted cruise ferry working in the Baltic sea</a:t>
            </a:r>
          </a:p>
          <a:p>
            <a:pPr lvl="1"/>
            <a:r>
              <a:rPr lang="en-GB" dirty="0" smtClean="0"/>
              <a:t>356</a:t>
            </a:r>
            <a:r>
              <a:rPr lang="en-GB" baseline="0" dirty="0" smtClean="0"/>
              <a:t> hybrid or all electric under construction</a:t>
            </a: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62B9C-AB85-E94B-9D5C-65EA61A9E6FC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5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984743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0" dirty="0" smtClean="0"/>
              <a:t>7000 passenger ships in the world  - </a:t>
            </a:r>
            <a:r>
              <a:rPr lang="en-GB" b="0" dirty="0" err="1" smtClean="0"/>
              <a:t>Equasis</a:t>
            </a:r>
            <a:r>
              <a:rPr lang="en-GB" b="0" dirty="0" smtClean="0"/>
              <a:t> Statistics using HIS </a:t>
            </a:r>
            <a:r>
              <a:rPr lang="en-GB" b="0" dirty="0" err="1" smtClean="0"/>
              <a:t>Markit</a:t>
            </a:r>
            <a:r>
              <a:rPr lang="en-GB" b="0" dirty="0" smtClean="0"/>
              <a:t> Maritime &amp; Trade data. Total ships is 89k but this includes 18k tugs</a:t>
            </a:r>
          </a:p>
          <a:p>
            <a:endParaRPr lang="en-GB" b="0" dirty="0" smtClean="0"/>
          </a:p>
          <a:p>
            <a:pPr marL="0" marR="0" lvl="2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0" dirty="0" smtClean="0"/>
              <a:t>Electric</a:t>
            </a:r>
            <a:r>
              <a:rPr lang="en-GB" b="0" baseline="0" dirty="0" smtClean="0"/>
              <a:t> ships: 	</a:t>
            </a:r>
            <a:r>
              <a:rPr lang="en-GB" dirty="0" smtClean="0"/>
              <a:t>356 all-electric or hybrid ships in operation or under construction (DNV GL, 2019)</a:t>
            </a:r>
          </a:p>
          <a:p>
            <a:pPr marL="0" marR="0" lvl="2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0" dirty="0" smtClean="0"/>
              <a:t>			</a:t>
            </a:r>
            <a:r>
              <a:rPr lang="en-GB" dirty="0" smtClean="0"/>
              <a:t>Only possible for short sea shipping due to the capacity limits of the batteries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Data from: (http://e-</a:t>
            </a:r>
            <a:r>
              <a:rPr lang="en-US" dirty="0" err="1" smtClean="0"/>
              <a:t>ferryproject.eu</a:t>
            </a:r>
            <a:r>
              <a:rPr lang="en-US" dirty="0" smtClean="0"/>
              <a:t>)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World’s largest all-electric ferry</a:t>
            </a:r>
            <a:r>
              <a:rPr lang="en-US" baseline="0" dirty="0" smtClean="0"/>
              <a:t> </a:t>
            </a:r>
            <a:r>
              <a:rPr lang="mr-IN" baseline="0" dirty="0" smtClean="0"/>
              <a:t>–</a:t>
            </a:r>
            <a:r>
              <a:rPr lang="en-US" baseline="0" dirty="0" smtClean="0"/>
              <a:t> ‘E-Ferry Ellen’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Operating </a:t>
            </a:r>
            <a:r>
              <a:rPr lang="mr-IN" baseline="0" dirty="0" smtClean="0"/>
              <a:t>–</a:t>
            </a:r>
            <a:r>
              <a:rPr lang="en-US" baseline="0" dirty="0" smtClean="0"/>
              <a:t> connects island with mainland Denmark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31 cars, 5 trucks 200 passengers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4.3 </a:t>
            </a:r>
            <a:r>
              <a:rPr lang="en-US" baseline="0" dirty="0" err="1" smtClean="0"/>
              <a:t>MWh</a:t>
            </a:r>
            <a:r>
              <a:rPr lang="en-US" baseline="0" dirty="0" smtClean="0"/>
              <a:t> battery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22nm distance on one charge </a:t>
            </a:r>
            <a:r>
              <a:rPr lang="mr-IN" baseline="0" dirty="0" smtClean="0"/>
              <a:t>–</a:t>
            </a:r>
            <a:r>
              <a:rPr lang="en-US" baseline="0" dirty="0" smtClean="0"/>
              <a:t> 13-13.5 knots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62B9C-AB85-E94B-9D5C-65EA61A9E6FC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6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979465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PhD study, Bullock et al., </a:t>
            </a:r>
            <a:r>
              <a:rPr lang="en-GB" dirty="0" err="1" smtClean="0"/>
              <a:t>ongoing</a:t>
            </a:r>
            <a:r>
              <a:rPr lang="en-GB" dirty="0" smtClean="0"/>
              <a:t> and paper submitted: 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Bullock, S., Mason, J., Broderick J., and </a:t>
            </a:r>
            <a:r>
              <a:rPr lang="en-GB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Larkin, A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., Shipping and the Paris Climate Agreement: a focus on committed emissions, </a:t>
            </a:r>
            <a:r>
              <a:rPr lang="en-GB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BMC Energy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in review.</a:t>
            </a:r>
          </a:p>
          <a:p>
            <a:pPr lvl="1"/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62B9C-AB85-E94B-9D5C-65EA61A9E6FC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7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984743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https://</a:t>
            </a:r>
            <a:r>
              <a:rPr lang="en-US" dirty="0" err="1" smtClean="0"/>
              <a:t>assets.publishing.service.gov.uk</a:t>
            </a:r>
            <a:r>
              <a:rPr lang="en-US" dirty="0" smtClean="0"/>
              <a:t>/government/uploads/system/uploads/</a:t>
            </a:r>
            <a:r>
              <a:rPr lang="en-US" dirty="0" err="1" smtClean="0"/>
              <a:t>attachment_data</a:t>
            </a:r>
            <a:r>
              <a:rPr lang="en-US" dirty="0" smtClean="0"/>
              <a:t>/file/851082/rail-factsheet-2019.pdf</a:t>
            </a:r>
          </a:p>
          <a:p>
            <a:r>
              <a:rPr lang="en-US" dirty="0" smtClean="0"/>
              <a:t>International is </a:t>
            </a:r>
            <a:r>
              <a:rPr lang="en-US" dirty="0" err="1" smtClean="0"/>
              <a:t>eurostar</a:t>
            </a:r>
            <a:r>
              <a:rPr lang="en-US" baseline="0" dirty="0" smtClean="0"/>
              <a:t> + shuttle</a:t>
            </a:r>
          </a:p>
          <a:p>
            <a:r>
              <a:rPr lang="en-US" dirty="0" smtClean="0"/>
              <a:t>https://</a:t>
            </a:r>
            <a:r>
              <a:rPr lang="en-US" dirty="0" err="1" smtClean="0"/>
              <a:t>www.statista.com</a:t>
            </a:r>
            <a:r>
              <a:rPr lang="en-US" dirty="0" smtClean="0"/>
              <a:t>/statistics/304968/number-of-passengers-travelling-on-the-eurostar-and-le-shuttle-in-the-united-kingdom/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62B9C-AB85-E94B-9D5C-65EA61A9E6FC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8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984743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Phase out of diesel by 2040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gov</a:t>
            </a:r>
            <a:r>
              <a:rPr lang="en-US" baseline="0" dirty="0" smtClean="0"/>
              <a:t> announcement - https://</a:t>
            </a:r>
            <a:r>
              <a:rPr lang="en-US" baseline="0" dirty="0" err="1" smtClean="0"/>
              <a:t>www.railway-technology.com</a:t>
            </a:r>
            <a:r>
              <a:rPr lang="en-US" baseline="0" dirty="0" smtClean="0"/>
              <a:t>/features/goodbye-diesel-phase-mean-</a:t>
            </a:r>
            <a:r>
              <a:rPr lang="en-US" baseline="0" dirty="0" err="1" smtClean="0"/>
              <a:t>uk</a:t>
            </a:r>
            <a:r>
              <a:rPr lang="en-US" baseline="0" dirty="0" smtClean="0"/>
              <a:t>-rail-innovation/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https://</a:t>
            </a:r>
            <a:r>
              <a:rPr lang="en-US" dirty="0" err="1" smtClean="0"/>
              <a:t>assets.publishing.service.gov.uk</a:t>
            </a:r>
            <a:r>
              <a:rPr lang="en-US" dirty="0" smtClean="0"/>
              <a:t>/government/uploads/system/uploads/</a:t>
            </a:r>
            <a:r>
              <a:rPr lang="en-US" dirty="0" err="1" smtClean="0"/>
              <a:t>attachment_data</a:t>
            </a:r>
            <a:r>
              <a:rPr lang="en-US" dirty="0" smtClean="0"/>
              <a:t>/file/829336/2019_Green DEFRA</a:t>
            </a:r>
            <a:r>
              <a:rPr lang="en-US" baseline="0" dirty="0" smtClean="0"/>
              <a:t> methodology for stats, apart from for cars, where that doc is used and then passenger numbers applied (DEFRA 2019)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62B9C-AB85-E94B-9D5C-65EA61A9E6FC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9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984743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GB" dirty="0" smtClean="0"/>
              <a:t>Complex</a:t>
            </a:r>
            <a:r>
              <a:rPr lang="en-GB" baseline="0" dirty="0" smtClean="0"/>
              <a:t> issue HS2. Eurostar </a:t>
            </a:r>
            <a:r>
              <a:rPr lang="mr-IN" baseline="0" dirty="0" smtClean="0"/>
              <a:t>–</a:t>
            </a:r>
            <a:r>
              <a:rPr lang="en-GB" baseline="0" dirty="0" smtClean="0"/>
              <a:t> high speed rail. Generate more travel.</a:t>
            </a:r>
            <a:endParaRPr lang="en-GB" dirty="0" smtClean="0"/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The Viking Grace is a sail-assisted cruise ferry working in the Baltic sea</a:t>
            </a:r>
          </a:p>
          <a:p>
            <a:pPr lvl="1"/>
            <a:r>
              <a:rPr lang="en-GB" dirty="0" smtClean="0"/>
              <a:t>356</a:t>
            </a:r>
            <a:r>
              <a:rPr lang="en-GB" baseline="0" dirty="0" smtClean="0"/>
              <a:t> hybrid or all electric under construction</a:t>
            </a:r>
          </a:p>
          <a:p>
            <a:pPr lvl="1"/>
            <a:r>
              <a:rPr lang="en-GB" baseline="0" dirty="0" smtClean="0"/>
              <a:t>Bi-mode diesel higher co2 </a:t>
            </a:r>
            <a:r>
              <a:rPr lang="en-GB" baseline="0" dirty="0" err="1" smtClean="0"/>
              <a:t>intessith</a:t>
            </a:r>
            <a:r>
              <a:rPr lang="en-GB" baseline="0" dirty="0" smtClean="0"/>
              <a:t> than normal </a:t>
            </a:r>
            <a:r>
              <a:rPr lang="en-GB" baseline="0" dirty="0" err="1" smtClean="0"/>
              <a:t>diesle</a:t>
            </a:r>
            <a:r>
              <a:rPr lang="en-GB" baseline="0" dirty="0" smtClean="0"/>
              <a:t> and less </a:t>
            </a:r>
            <a:r>
              <a:rPr lang="en-GB" baseline="0" dirty="0" err="1" smtClean="0"/>
              <a:t>eficieny</a:t>
            </a: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C62B9C-AB85-E94B-9D5C-65EA61A9E6FC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10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984743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jp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/Relationships>
</file>

<file path=ppt/slideLayouts/_rels/slideLayout18.xml.rels><?xml version="1.0" encoding="UTF-8" standalone="yes"?>
<Relationships xmlns="http://schemas.openxmlformats.org/package/2006/relationships"><Relationship Id="rId11" Type="http://schemas.openxmlformats.org/officeDocument/2006/relationships/hyperlink" Target="https://www.linkedin.com/company/jacobs/" TargetMode="External"/><Relationship Id="rId12" Type="http://schemas.openxmlformats.org/officeDocument/2006/relationships/image" Target="../media/image11.png"/><Relationship Id="rId13" Type="http://schemas.openxmlformats.org/officeDocument/2006/relationships/image" Target="../media/image12.png"/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Relationship Id="rId3" Type="http://schemas.openxmlformats.org/officeDocument/2006/relationships/hyperlink" Target="https://twitter.com/JacobsConnects" TargetMode="External"/><Relationship Id="rId4" Type="http://schemas.openxmlformats.org/officeDocument/2006/relationships/image" Target="../media/image7.png"/><Relationship Id="rId5" Type="http://schemas.openxmlformats.org/officeDocument/2006/relationships/hyperlink" Target="https://www.facebook.com/JacobsConnects/" TargetMode="External"/><Relationship Id="rId6" Type="http://schemas.openxmlformats.org/officeDocument/2006/relationships/image" Target="../media/image8.png"/><Relationship Id="rId7" Type="http://schemas.openxmlformats.org/officeDocument/2006/relationships/hyperlink" Target="https://www.instagram.com/jacobsconnects/" TargetMode="External"/><Relationship Id="rId8" Type="http://schemas.openxmlformats.org/officeDocument/2006/relationships/image" Target="../media/image9.png"/><Relationship Id="rId9" Type="http://schemas.openxmlformats.org/officeDocument/2006/relationships/hyperlink" Target="https://www.youtube.com/user/jacobsworldwide" TargetMode="External"/><Relationship Id="rId10" Type="http://schemas.openxmlformats.org/officeDocument/2006/relationships/image" Target="../media/image10.png"/></Relationships>
</file>

<file path=ppt/slideLayouts/_rels/slideLayout19.xml.rels><?xml version="1.0" encoding="UTF-8" standalone="yes"?>
<Relationships xmlns="http://schemas.openxmlformats.org/package/2006/relationships"><Relationship Id="rId11" Type="http://schemas.openxmlformats.org/officeDocument/2006/relationships/hyperlink" Target="https://www.linkedin.com/company/jacobs/" TargetMode="External"/><Relationship Id="rId12" Type="http://schemas.openxmlformats.org/officeDocument/2006/relationships/image" Target="../media/image11.png"/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2.png"/><Relationship Id="rId3" Type="http://schemas.openxmlformats.org/officeDocument/2006/relationships/hyperlink" Target="https://twitter.com/JacobsConnects" TargetMode="External"/><Relationship Id="rId4" Type="http://schemas.openxmlformats.org/officeDocument/2006/relationships/image" Target="../media/image7.png"/><Relationship Id="rId5" Type="http://schemas.openxmlformats.org/officeDocument/2006/relationships/hyperlink" Target="https://www.facebook.com/JacobsConnects/" TargetMode="External"/><Relationship Id="rId6" Type="http://schemas.openxmlformats.org/officeDocument/2006/relationships/image" Target="../media/image8.png"/><Relationship Id="rId7" Type="http://schemas.openxmlformats.org/officeDocument/2006/relationships/hyperlink" Target="https://www.instagram.com/jacobsconnects/" TargetMode="External"/><Relationship Id="rId8" Type="http://schemas.openxmlformats.org/officeDocument/2006/relationships/image" Target="../media/image9.png"/><Relationship Id="rId9" Type="http://schemas.openxmlformats.org/officeDocument/2006/relationships/hyperlink" Target="https://www.youtube.com/user/jacobsworldwide" TargetMode="External"/><Relationship Id="rId10" Type="http://schemas.openxmlformats.org/officeDocument/2006/relationships/image" Target="../media/image10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1" Type="http://schemas.openxmlformats.org/officeDocument/2006/relationships/hyperlink" Target="https://www.linkedin.com/company/jacobs/" TargetMode="External"/><Relationship Id="rId12" Type="http://schemas.openxmlformats.org/officeDocument/2006/relationships/image" Target="../media/image11.png"/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2.png"/><Relationship Id="rId3" Type="http://schemas.openxmlformats.org/officeDocument/2006/relationships/hyperlink" Target="https://twitter.com/JacobsConnects" TargetMode="External"/><Relationship Id="rId4" Type="http://schemas.openxmlformats.org/officeDocument/2006/relationships/image" Target="../media/image7.png"/><Relationship Id="rId5" Type="http://schemas.openxmlformats.org/officeDocument/2006/relationships/hyperlink" Target="https://www.facebook.com/JacobsConnects/" TargetMode="External"/><Relationship Id="rId6" Type="http://schemas.openxmlformats.org/officeDocument/2006/relationships/image" Target="../media/image8.png"/><Relationship Id="rId7" Type="http://schemas.openxmlformats.org/officeDocument/2006/relationships/hyperlink" Target="https://www.instagram.com/jacobsconnects/" TargetMode="External"/><Relationship Id="rId8" Type="http://schemas.openxmlformats.org/officeDocument/2006/relationships/image" Target="../media/image9.png"/><Relationship Id="rId9" Type="http://schemas.openxmlformats.org/officeDocument/2006/relationships/hyperlink" Target="https://www.youtube.com/user/jacobsworldwide" TargetMode="External"/><Relationship Id="rId10" Type="http://schemas.openxmlformats.org/officeDocument/2006/relationships/image" Target="../media/image10.png"/></Relationships>
</file>

<file path=ppt/slideLayouts/_rels/slideLayout21.xml.rels><?xml version="1.0" encoding="UTF-8" standalone="yes"?>
<Relationships xmlns="http://schemas.openxmlformats.org/package/2006/relationships"><Relationship Id="rId11" Type="http://schemas.openxmlformats.org/officeDocument/2006/relationships/hyperlink" Target="https://www.linkedin.com/company/jacobs/" TargetMode="External"/><Relationship Id="rId12" Type="http://schemas.openxmlformats.org/officeDocument/2006/relationships/image" Target="../media/image11.png"/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2.png"/><Relationship Id="rId3" Type="http://schemas.openxmlformats.org/officeDocument/2006/relationships/hyperlink" Target="https://twitter.com/JacobsConnects" TargetMode="External"/><Relationship Id="rId4" Type="http://schemas.openxmlformats.org/officeDocument/2006/relationships/image" Target="../media/image7.png"/><Relationship Id="rId5" Type="http://schemas.openxmlformats.org/officeDocument/2006/relationships/hyperlink" Target="https://www.facebook.com/JacobsConnects/" TargetMode="External"/><Relationship Id="rId6" Type="http://schemas.openxmlformats.org/officeDocument/2006/relationships/image" Target="../media/image8.png"/><Relationship Id="rId7" Type="http://schemas.openxmlformats.org/officeDocument/2006/relationships/hyperlink" Target="https://www.instagram.com/jacobsconnects/" TargetMode="External"/><Relationship Id="rId8" Type="http://schemas.openxmlformats.org/officeDocument/2006/relationships/image" Target="../media/image9.png"/><Relationship Id="rId9" Type="http://schemas.openxmlformats.org/officeDocument/2006/relationships/hyperlink" Target="https://www.youtube.com/user/jacobsworldwide" TargetMode="External"/><Relationship Id="rId10" Type="http://schemas.openxmlformats.org/officeDocument/2006/relationships/image" Target="../media/image10.png"/></Relationships>
</file>

<file path=ppt/slideLayouts/_rels/slideLayout22.xml.rels><?xml version="1.0" encoding="UTF-8" standalone="yes"?>
<Relationships xmlns="http://schemas.openxmlformats.org/package/2006/relationships"><Relationship Id="rId11" Type="http://schemas.openxmlformats.org/officeDocument/2006/relationships/hyperlink" Target="https://www.linkedin.com/company/jacobs/" TargetMode="External"/><Relationship Id="rId12" Type="http://schemas.openxmlformats.org/officeDocument/2006/relationships/image" Target="../media/image11.png"/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2.png"/><Relationship Id="rId3" Type="http://schemas.openxmlformats.org/officeDocument/2006/relationships/hyperlink" Target="https://twitter.com/JacobsConnects" TargetMode="External"/><Relationship Id="rId4" Type="http://schemas.openxmlformats.org/officeDocument/2006/relationships/image" Target="../media/image7.png"/><Relationship Id="rId5" Type="http://schemas.openxmlformats.org/officeDocument/2006/relationships/hyperlink" Target="https://www.facebook.com/JacobsConnects/" TargetMode="External"/><Relationship Id="rId6" Type="http://schemas.openxmlformats.org/officeDocument/2006/relationships/image" Target="../media/image8.png"/><Relationship Id="rId7" Type="http://schemas.openxmlformats.org/officeDocument/2006/relationships/hyperlink" Target="https://www.instagram.com/jacobsconnects/" TargetMode="External"/><Relationship Id="rId8" Type="http://schemas.openxmlformats.org/officeDocument/2006/relationships/image" Target="../media/image9.png"/><Relationship Id="rId9" Type="http://schemas.openxmlformats.org/officeDocument/2006/relationships/hyperlink" Target="https://www.youtube.com/user/jacobsworldwide" TargetMode="External"/><Relationship Id="rId10" Type="http://schemas.openxmlformats.org/officeDocument/2006/relationships/image" Target="../media/image10.png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Black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D50233-4E83-4DC3-B0FF-BDAF1A79C0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title, 28pt bold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F68160C-305B-4527-8177-840ACDC9C0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 dirty="0">
                <a:solidFill>
                  <a:srgbClr val="000000"/>
                </a:solidFill>
                <a:latin typeface="Jacobs Chronos"/>
              </a:rPr>
              <a:t>©Jacobs 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88DFC9E-1133-4011-BE9F-F92542AC30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E465AAE8-1348-4C39-A60F-D29A796686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9792" y="932261"/>
            <a:ext cx="8641080" cy="37016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9F5B10BB-2279-444D-A69E-B8C415407EFF}"/>
              </a:ext>
            </a:extLst>
          </p:cNvPr>
          <p:cNvSpPr/>
          <p:nvPr userDrawn="1"/>
        </p:nvSpPr>
        <p:spPr>
          <a:xfrm>
            <a:off x="0" y="0"/>
            <a:ext cx="13716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 defTabSz="685783"/>
            <a:endParaRPr lang="en-US" sz="1400">
              <a:solidFill>
                <a:srgbClr val="FFFFFF"/>
              </a:solidFill>
              <a:latin typeface="Jacobs Chronos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xmlns="" id="{197C72B8-85D1-40F1-943D-22DB1FC9F4C8}"/>
              </a:ext>
            </a:extLst>
          </p:cNvPr>
          <p:cNvCxnSpPr/>
          <p:nvPr userDrawn="1"/>
        </p:nvCxnSpPr>
        <p:spPr>
          <a:xfrm>
            <a:off x="240030" y="4663440"/>
            <a:ext cx="864108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6408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Re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D50233-4E83-4DC3-B0FF-BDAF1A79C0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title, 28pt bold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F68160C-305B-4527-8177-840ACDC9C0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>
                <a:solidFill>
                  <a:srgbClr val="000000"/>
                </a:solidFill>
                <a:latin typeface="Jacobs Chronos"/>
              </a:rPr>
              <a:t>©Jacobs 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88DFC9E-1133-4011-BE9F-F92542AC30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E465AAE8-1348-4C39-A60F-D29A796686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9792" y="932261"/>
            <a:ext cx="8641080" cy="37016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3942DA99-6BA4-4DA7-8651-80752B5462FE}"/>
              </a:ext>
            </a:extLst>
          </p:cNvPr>
          <p:cNvGrpSpPr/>
          <p:nvPr userDrawn="1"/>
        </p:nvGrpSpPr>
        <p:grpSpPr>
          <a:xfrm>
            <a:off x="1" y="5006340"/>
            <a:ext cx="9152097" cy="137160"/>
            <a:chOff x="0" y="5303520"/>
            <a:chExt cx="12202796" cy="59436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xmlns="" id="{9FC97499-E988-4B11-B114-5E15CA266BF8}"/>
                </a:ext>
              </a:extLst>
            </p:cNvPr>
            <p:cNvSpPr/>
            <p:nvPr userDrawn="1"/>
          </p:nvSpPr>
          <p:spPr>
            <a:xfrm>
              <a:off x="9245604" y="5303520"/>
              <a:ext cx="2651760" cy="594360"/>
            </a:xfrm>
            <a:prstGeom prst="rect">
              <a:avLst/>
            </a:prstGeom>
            <a:solidFill>
              <a:srgbClr val="D728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xmlns="" id="{4BB952E0-2CF7-48F8-8262-7CE47CD99877}"/>
                </a:ext>
              </a:extLst>
            </p:cNvPr>
            <p:cNvSpPr/>
            <p:nvPr userDrawn="1"/>
          </p:nvSpPr>
          <p:spPr>
            <a:xfrm>
              <a:off x="11868149" y="5303520"/>
              <a:ext cx="334647" cy="594360"/>
            </a:xfrm>
            <a:prstGeom prst="rect">
              <a:avLst/>
            </a:prstGeom>
            <a:solidFill>
              <a:srgbClr val="690A2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xmlns="" id="{A3AC656F-3F0C-49A2-81C1-78C572069D73}"/>
                </a:ext>
              </a:extLst>
            </p:cNvPr>
            <p:cNvSpPr/>
            <p:nvPr userDrawn="1"/>
          </p:nvSpPr>
          <p:spPr>
            <a:xfrm>
              <a:off x="0" y="5303520"/>
              <a:ext cx="9323754" cy="594360"/>
            </a:xfrm>
            <a:prstGeom prst="rect">
              <a:avLst/>
            </a:prstGeom>
            <a:solidFill>
              <a:srgbClr val="FF46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51968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Yellow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D50233-4E83-4DC3-B0FF-BDAF1A79C0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title, 28pt bold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F68160C-305B-4527-8177-840ACDC9C0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>
                <a:solidFill>
                  <a:srgbClr val="000000"/>
                </a:solidFill>
                <a:latin typeface="Jacobs Chronos"/>
              </a:rPr>
              <a:t>©Jacobs 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88DFC9E-1133-4011-BE9F-F92542AC30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E465AAE8-1348-4C39-A60F-D29A796686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9792" y="932261"/>
            <a:ext cx="8641080" cy="37016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C35AFC50-E6B6-4E43-B4E7-F9E2A95E63EC}"/>
              </a:ext>
            </a:extLst>
          </p:cNvPr>
          <p:cNvGrpSpPr/>
          <p:nvPr userDrawn="1"/>
        </p:nvGrpSpPr>
        <p:grpSpPr>
          <a:xfrm>
            <a:off x="1" y="5006340"/>
            <a:ext cx="9152097" cy="137160"/>
            <a:chOff x="0" y="5303520"/>
            <a:chExt cx="12202796" cy="59436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xmlns="" id="{1A2B86E2-F045-4370-94FD-B80A57E52011}"/>
                </a:ext>
              </a:extLst>
            </p:cNvPr>
            <p:cNvSpPr/>
            <p:nvPr userDrawn="1"/>
          </p:nvSpPr>
          <p:spPr>
            <a:xfrm>
              <a:off x="9245604" y="5303520"/>
              <a:ext cx="2651760" cy="594360"/>
            </a:xfrm>
            <a:prstGeom prst="rect">
              <a:avLst/>
            </a:prstGeom>
            <a:solidFill>
              <a:srgbClr val="FFA0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xmlns="" id="{C6F66FD7-E36D-4A8C-9C0D-409917212467}"/>
                </a:ext>
              </a:extLst>
            </p:cNvPr>
            <p:cNvSpPr/>
            <p:nvPr userDrawn="1"/>
          </p:nvSpPr>
          <p:spPr>
            <a:xfrm>
              <a:off x="11868149" y="5303520"/>
              <a:ext cx="334647" cy="594360"/>
            </a:xfrm>
            <a:prstGeom prst="rect">
              <a:avLst/>
            </a:prstGeom>
            <a:solidFill>
              <a:srgbClr val="A04B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xmlns="" id="{54169620-5373-445A-839E-0A597466E92E}"/>
                </a:ext>
              </a:extLst>
            </p:cNvPr>
            <p:cNvSpPr/>
            <p:nvPr userDrawn="1"/>
          </p:nvSpPr>
          <p:spPr>
            <a:xfrm>
              <a:off x="0" y="5303520"/>
              <a:ext cx="9323754" cy="594360"/>
            </a:xfrm>
            <a:prstGeom prst="rect">
              <a:avLst/>
            </a:prstGeom>
            <a:solidFill>
              <a:srgbClr val="FFB4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100877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Gree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D50233-4E83-4DC3-B0FF-BDAF1A79C0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title, 28pt bold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F68160C-305B-4527-8177-840ACDC9C0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>
                <a:solidFill>
                  <a:srgbClr val="000000"/>
                </a:solidFill>
                <a:latin typeface="Jacobs Chronos"/>
              </a:rPr>
              <a:t>©Jacobs 2019</a:t>
            </a:r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88DFC9E-1133-4011-BE9F-F92542AC30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E465AAE8-1348-4C39-A60F-D29A796686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9792" y="932261"/>
            <a:ext cx="8641080" cy="37016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F90E0E93-EEE6-4D51-9F5C-4F52ACDE3916}"/>
              </a:ext>
            </a:extLst>
          </p:cNvPr>
          <p:cNvGrpSpPr/>
          <p:nvPr userDrawn="1"/>
        </p:nvGrpSpPr>
        <p:grpSpPr>
          <a:xfrm>
            <a:off x="1" y="5006340"/>
            <a:ext cx="9152097" cy="137160"/>
            <a:chOff x="0" y="5303520"/>
            <a:chExt cx="12202796" cy="59436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xmlns="" id="{26A910FC-EEC9-4E32-9C79-04B4D2C5033B}"/>
                </a:ext>
              </a:extLst>
            </p:cNvPr>
            <p:cNvSpPr/>
            <p:nvPr userDrawn="1"/>
          </p:nvSpPr>
          <p:spPr>
            <a:xfrm>
              <a:off x="9245604" y="5303520"/>
              <a:ext cx="2651760" cy="594360"/>
            </a:xfrm>
            <a:prstGeom prst="rect">
              <a:avLst/>
            </a:prstGeom>
            <a:solidFill>
              <a:srgbClr val="007D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xmlns="" id="{7D262B7C-8609-4D89-A827-E2F2D0992C62}"/>
                </a:ext>
              </a:extLst>
            </p:cNvPr>
            <p:cNvSpPr/>
            <p:nvPr userDrawn="1"/>
          </p:nvSpPr>
          <p:spPr>
            <a:xfrm>
              <a:off x="11868149" y="5303520"/>
              <a:ext cx="334647" cy="594360"/>
            </a:xfrm>
            <a:prstGeom prst="rect">
              <a:avLst/>
            </a:prstGeom>
            <a:solidFill>
              <a:srgbClr val="003C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xmlns="" id="{A888E613-23F0-43B0-BB12-5224CC248F1C}"/>
                </a:ext>
              </a:extLst>
            </p:cNvPr>
            <p:cNvSpPr/>
            <p:nvPr userDrawn="1"/>
          </p:nvSpPr>
          <p:spPr>
            <a:xfrm>
              <a:off x="0" y="5303520"/>
              <a:ext cx="9323754" cy="594360"/>
            </a:xfrm>
            <a:prstGeom prst="rect">
              <a:avLst/>
            </a:prstGeom>
            <a:solidFill>
              <a:srgbClr val="0AD2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905849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 Blu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Group 58">
            <a:extLst>
              <a:ext uri="{FF2B5EF4-FFF2-40B4-BE49-F238E27FC236}">
                <a16:creationId xmlns:a16="http://schemas.microsoft.com/office/drawing/2014/main" xmlns="" id="{27D40AD0-5D9B-4347-8016-757E80747E76}"/>
              </a:ext>
            </a:extLst>
          </p:cNvPr>
          <p:cNvGrpSpPr/>
          <p:nvPr userDrawn="1"/>
        </p:nvGrpSpPr>
        <p:grpSpPr>
          <a:xfrm>
            <a:off x="1179010" y="0"/>
            <a:ext cx="7964990" cy="4058602"/>
            <a:chOff x="1572014" y="0"/>
            <a:chExt cx="10619986" cy="5411469"/>
          </a:xfrm>
        </p:grpSpPr>
        <p:pic>
          <p:nvPicPr>
            <p:cNvPr id="60" name="Picture 59">
              <a:extLst>
                <a:ext uri="{FF2B5EF4-FFF2-40B4-BE49-F238E27FC236}">
                  <a16:creationId xmlns:a16="http://schemas.microsoft.com/office/drawing/2014/main" xmlns="" id="{245104B9-E223-42AF-9228-4D9DBA103E1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72014" y="1107030"/>
              <a:ext cx="10619986" cy="4304439"/>
            </a:xfrm>
            <a:prstGeom prst="rect">
              <a:avLst/>
            </a:prstGeom>
          </p:spPr>
        </p:pic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xmlns="" id="{ECA9C7F8-F075-46B3-BC20-F7BC754AB4B6}"/>
                </a:ext>
              </a:extLst>
            </p:cNvPr>
            <p:cNvSpPr/>
            <p:nvPr userDrawn="1"/>
          </p:nvSpPr>
          <p:spPr>
            <a:xfrm>
              <a:off x="1581785" y="247014"/>
              <a:ext cx="10607040" cy="879231"/>
            </a:xfrm>
            <a:prstGeom prst="rect">
              <a:avLst/>
            </a:prstGeom>
            <a:solidFill>
              <a:srgbClr val="0A7D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xmlns="" id="{27D2CEBA-062E-4A76-86B2-E30ADE7C31E0}"/>
                </a:ext>
              </a:extLst>
            </p:cNvPr>
            <p:cNvSpPr/>
            <p:nvPr userDrawn="1"/>
          </p:nvSpPr>
          <p:spPr>
            <a:xfrm>
              <a:off x="1581785" y="0"/>
              <a:ext cx="10607040" cy="274320"/>
            </a:xfrm>
            <a:prstGeom prst="rect">
              <a:avLst/>
            </a:prstGeom>
            <a:solidFill>
              <a:srgbClr val="231ED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  <p:sp>
        <p:nvSpPr>
          <p:cNvPr id="63" name="Title 1">
            <a:extLst>
              <a:ext uri="{FF2B5EF4-FFF2-40B4-BE49-F238E27FC236}">
                <a16:creationId xmlns:a16="http://schemas.microsoft.com/office/drawing/2014/main" xmlns="" id="{A7F61A64-3CDE-4167-85CB-90C6332EF1A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666533" y="1176410"/>
            <a:ext cx="4800600" cy="1028700"/>
          </a:xfrm>
          <a:prstGeom prst="rect">
            <a:avLst/>
          </a:prstGeom>
        </p:spPr>
        <p:txBody>
          <a:bodyPr lIns="68577" tIns="34289" rIns="68577" bIns="34289" anchor="b"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</a:t>
            </a:r>
          </a:p>
        </p:txBody>
      </p:sp>
      <p:sp>
        <p:nvSpPr>
          <p:cNvPr id="64" name="Subtitle 2">
            <a:extLst>
              <a:ext uri="{FF2B5EF4-FFF2-40B4-BE49-F238E27FC236}">
                <a16:creationId xmlns:a16="http://schemas.microsoft.com/office/drawing/2014/main" xmlns="" id="{9FD1511E-B62B-4097-A97D-8D9B2E4AD4A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666533" y="2507598"/>
            <a:ext cx="4800600" cy="822960"/>
          </a:xfrm>
          <a:prstGeom prst="rect">
            <a:avLst/>
          </a:prstGeom>
        </p:spPr>
        <p:txBody>
          <a:bodyPr lIns="68577" tIns="34289" rIns="68577" bIns="34289"/>
          <a:lstStyle>
            <a:lvl1pPr marL="0" indent="0" algn="l">
              <a:buNone/>
              <a:defRPr sz="2100">
                <a:solidFill>
                  <a:schemeClr val="bg1"/>
                </a:solidFill>
              </a:defRPr>
            </a:lvl1pPr>
            <a:lvl2pPr marL="342884" indent="0" algn="ctr">
              <a:buNone/>
              <a:defRPr sz="1500"/>
            </a:lvl2pPr>
            <a:lvl3pPr marL="685766" indent="0" algn="ctr">
              <a:buNone/>
              <a:defRPr sz="140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4" indent="0" algn="ctr">
              <a:buNone/>
              <a:defRPr sz="1200"/>
            </a:lvl9pPr>
          </a:lstStyle>
          <a:p>
            <a:r>
              <a:rPr lang="en-US" dirty="0"/>
              <a:t>Other information, 28pt  </a:t>
            </a:r>
          </a:p>
        </p:txBody>
      </p:sp>
    </p:spTree>
    <p:extLst>
      <p:ext uri="{BB962C8B-B14F-4D97-AF65-F5344CB8AC3E}">
        <p14:creationId xmlns:p14="http://schemas.microsoft.com/office/powerpoint/2010/main" val="8004921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 Purpl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6AE504DC-7314-44CB-9C4D-D1417B013B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6341" y="830275"/>
            <a:ext cx="7964519" cy="3228329"/>
          </a:xfrm>
          <a:prstGeom prst="rect">
            <a:avLst/>
          </a:prstGeom>
          <a:solidFill>
            <a:srgbClr val="6F006E"/>
          </a:solidFill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CE216235-861E-4CD0-BEC0-AF3D1B4E1DB6}"/>
              </a:ext>
            </a:extLst>
          </p:cNvPr>
          <p:cNvGrpSpPr/>
          <p:nvPr userDrawn="1"/>
        </p:nvGrpSpPr>
        <p:grpSpPr>
          <a:xfrm>
            <a:off x="1186339" y="0"/>
            <a:ext cx="7955280" cy="844684"/>
            <a:chOff x="1581785" y="0"/>
            <a:chExt cx="10607040" cy="1126245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xmlns="" id="{4C42AADD-502D-4152-8B36-EC246279832D}"/>
                </a:ext>
              </a:extLst>
            </p:cNvPr>
            <p:cNvSpPr/>
            <p:nvPr userDrawn="1"/>
          </p:nvSpPr>
          <p:spPr>
            <a:xfrm>
              <a:off x="1581785" y="247014"/>
              <a:ext cx="10607040" cy="879231"/>
            </a:xfrm>
            <a:prstGeom prst="rect">
              <a:avLst/>
            </a:prstGeom>
            <a:solidFill>
              <a:srgbClr val="A80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xmlns="" id="{8FED9C33-1382-426F-943B-9CDA2DA2A262}"/>
                </a:ext>
              </a:extLst>
            </p:cNvPr>
            <p:cNvSpPr/>
            <p:nvPr userDrawn="1"/>
          </p:nvSpPr>
          <p:spPr>
            <a:xfrm>
              <a:off x="1581785" y="0"/>
              <a:ext cx="10607040" cy="274320"/>
            </a:xfrm>
            <a:prstGeom prst="rect">
              <a:avLst/>
            </a:prstGeom>
            <a:solidFill>
              <a:srgbClr val="6F006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  <p:sp>
        <p:nvSpPr>
          <p:cNvPr id="9" name="Title 1">
            <a:extLst>
              <a:ext uri="{FF2B5EF4-FFF2-40B4-BE49-F238E27FC236}">
                <a16:creationId xmlns:a16="http://schemas.microsoft.com/office/drawing/2014/main" xmlns="" id="{76E2362A-61F6-4883-94BC-DEF42B3004A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666533" y="1176410"/>
            <a:ext cx="4800600" cy="1028700"/>
          </a:xfrm>
          <a:prstGeom prst="rect">
            <a:avLst/>
          </a:prstGeom>
        </p:spPr>
        <p:txBody>
          <a:bodyPr lIns="68577" tIns="34289" rIns="68577" bIns="34289" anchor="b"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xmlns="" id="{5003B944-E549-4D32-A21A-BCB050EFAE9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666533" y="2507598"/>
            <a:ext cx="4800600" cy="822960"/>
          </a:xfrm>
          <a:prstGeom prst="rect">
            <a:avLst/>
          </a:prstGeom>
        </p:spPr>
        <p:txBody>
          <a:bodyPr lIns="68577" tIns="34289" rIns="68577" bIns="34289"/>
          <a:lstStyle>
            <a:lvl1pPr marL="0" indent="0" algn="l">
              <a:buNone/>
              <a:defRPr sz="2100">
                <a:solidFill>
                  <a:schemeClr val="bg1"/>
                </a:solidFill>
              </a:defRPr>
            </a:lvl1pPr>
            <a:lvl2pPr marL="342884" indent="0" algn="ctr">
              <a:buNone/>
              <a:defRPr sz="1500"/>
            </a:lvl2pPr>
            <a:lvl3pPr marL="685766" indent="0" algn="ctr">
              <a:buNone/>
              <a:defRPr sz="140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4" indent="0" algn="ctr">
              <a:buNone/>
              <a:defRPr sz="1200"/>
            </a:lvl9pPr>
          </a:lstStyle>
          <a:p>
            <a:r>
              <a:rPr lang="en-US" dirty="0"/>
              <a:t>Other information, 28pt  </a:t>
            </a:r>
          </a:p>
        </p:txBody>
      </p:sp>
    </p:spTree>
    <p:extLst>
      <p:ext uri="{BB962C8B-B14F-4D97-AF65-F5344CB8AC3E}">
        <p14:creationId xmlns:p14="http://schemas.microsoft.com/office/powerpoint/2010/main" val="37601815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 Red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xmlns="" id="{CBD7953F-2CEC-49FD-9143-A18FFEBAE699}"/>
              </a:ext>
            </a:extLst>
          </p:cNvPr>
          <p:cNvGrpSpPr/>
          <p:nvPr userDrawn="1"/>
        </p:nvGrpSpPr>
        <p:grpSpPr>
          <a:xfrm>
            <a:off x="1177647" y="0"/>
            <a:ext cx="7966355" cy="4058602"/>
            <a:chOff x="1570193" y="0"/>
            <a:chExt cx="10621807" cy="5411469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xmlns="" id="{1F99D95C-68CF-4E22-948C-DFAD50B79DE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70193" y="1107030"/>
              <a:ext cx="10621807" cy="4304439"/>
            </a:xfrm>
            <a:prstGeom prst="rect">
              <a:avLst/>
            </a:prstGeom>
          </p:spPr>
        </p:pic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C44AF1E9-C422-45F4-BA0F-E18879906F83}"/>
                </a:ext>
              </a:extLst>
            </p:cNvPr>
            <p:cNvSpPr/>
            <p:nvPr userDrawn="1"/>
          </p:nvSpPr>
          <p:spPr>
            <a:xfrm>
              <a:off x="1581785" y="247014"/>
              <a:ext cx="10607040" cy="879231"/>
            </a:xfrm>
            <a:prstGeom prst="rect">
              <a:avLst/>
            </a:prstGeom>
            <a:solidFill>
              <a:srgbClr val="FF46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xmlns="" id="{957EEAFE-09AD-44A7-A787-4D480FA4E3DD}"/>
                </a:ext>
              </a:extLst>
            </p:cNvPr>
            <p:cNvSpPr/>
            <p:nvPr userDrawn="1"/>
          </p:nvSpPr>
          <p:spPr>
            <a:xfrm>
              <a:off x="1581785" y="0"/>
              <a:ext cx="10607040" cy="274320"/>
            </a:xfrm>
            <a:prstGeom prst="rect">
              <a:avLst/>
            </a:prstGeom>
            <a:solidFill>
              <a:srgbClr val="D728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  <p:sp>
        <p:nvSpPr>
          <p:cNvPr id="7" name="Title 1">
            <a:extLst>
              <a:ext uri="{FF2B5EF4-FFF2-40B4-BE49-F238E27FC236}">
                <a16:creationId xmlns:a16="http://schemas.microsoft.com/office/drawing/2014/main" xmlns="" id="{A62AC4E7-EB97-4491-AA7E-434973D7217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666533" y="1176410"/>
            <a:ext cx="4800600" cy="1028700"/>
          </a:xfrm>
          <a:prstGeom prst="rect">
            <a:avLst/>
          </a:prstGeom>
        </p:spPr>
        <p:txBody>
          <a:bodyPr lIns="68577" tIns="34289" rIns="68577" bIns="34289" anchor="b"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xmlns="" id="{ADB1696D-6D05-4956-B98D-EA416281913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666533" y="2507598"/>
            <a:ext cx="4800600" cy="822960"/>
          </a:xfrm>
          <a:prstGeom prst="rect">
            <a:avLst/>
          </a:prstGeom>
        </p:spPr>
        <p:txBody>
          <a:bodyPr lIns="68577" tIns="34289" rIns="68577" bIns="34289"/>
          <a:lstStyle>
            <a:lvl1pPr marL="0" indent="0" algn="l">
              <a:buNone/>
              <a:defRPr sz="2100">
                <a:solidFill>
                  <a:schemeClr val="bg1"/>
                </a:solidFill>
              </a:defRPr>
            </a:lvl1pPr>
            <a:lvl2pPr marL="342884" indent="0" algn="ctr">
              <a:buNone/>
              <a:defRPr sz="1500"/>
            </a:lvl2pPr>
            <a:lvl3pPr marL="685766" indent="0" algn="ctr">
              <a:buNone/>
              <a:defRPr sz="140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4" indent="0" algn="ctr">
              <a:buNone/>
              <a:defRPr sz="1200"/>
            </a:lvl9pPr>
          </a:lstStyle>
          <a:p>
            <a:r>
              <a:rPr lang="en-US" dirty="0"/>
              <a:t>Other information, 28pt  </a:t>
            </a:r>
          </a:p>
        </p:txBody>
      </p:sp>
    </p:spTree>
    <p:extLst>
      <p:ext uri="{BB962C8B-B14F-4D97-AF65-F5344CB8AC3E}">
        <p14:creationId xmlns:p14="http://schemas.microsoft.com/office/powerpoint/2010/main" val="29167896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 Yellow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xmlns="" id="{6407A0F4-C136-4AFC-ACF9-D497162F1EA0}"/>
              </a:ext>
            </a:extLst>
          </p:cNvPr>
          <p:cNvGrpSpPr/>
          <p:nvPr userDrawn="1"/>
        </p:nvGrpSpPr>
        <p:grpSpPr>
          <a:xfrm>
            <a:off x="1177647" y="0"/>
            <a:ext cx="7966355" cy="4058602"/>
            <a:chOff x="1570192" y="0"/>
            <a:chExt cx="10621807" cy="5411469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xmlns="" id="{6F240012-04C1-4ACA-B25D-D08ADB1C508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70192" y="1107030"/>
              <a:ext cx="10621807" cy="4304439"/>
            </a:xfrm>
            <a:prstGeom prst="rect">
              <a:avLst/>
            </a:prstGeom>
          </p:spPr>
        </p:pic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3544F831-BECB-4384-B834-C4A1B5697076}"/>
                </a:ext>
              </a:extLst>
            </p:cNvPr>
            <p:cNvSpPr/>
            <p:nvPr userDrawn="1"/>
          </p:nvSpPr>
          <p:spPr>
            <a:xfrm>
              <a:off x="1581785" y="247014"/>
              <a:ext cx="10607040" cy="879231"/>
            </a:xfrm>
            <a:prstGeom prst="rect">
              <a:avLst/>
            </a:prstGeom>
            <a:solidFill>
              <a:srgbClr val="FFB4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xmlns="" id="{C700C554-EE42-4A2E-8CDA-CA681774E516}"/>
                </a:ext>
              </a:extLst>
            </p:cNvPr>
            <p:cNvSpPr/>
            <p:nvPr userDrawn="1"/>
          </p:nvSpPr>
          <p:spPr>
            <a:xfrm>
              <a:off x="1581785" y="0"/>
              <a:ext cx="10607040" cy="274320"/>
            </a:xfrm>
            <a:prstGeom prst="rect">
              <a:avLst/>
            </a:prstGeom>
            <a:solidFill>
              <a:srgbClr val="FFA0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  <p:sp>
        <p:nvSpPr>
          <p:cNvPr id="8" name="Subtitle 2">
            <a:extLst>
              <a:ext uri="{FF2B5EF4-FFF2-40B4-BE49-F238E27FC236}">
                <a16:creationId xmlns:a16="http://schemas.microsoft.com/office/drawing/2014/main" xmlns="" id="{6013827B-CA75-4A46-B871-44D669F7544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666533" y="2507598"/>
            <a:ext cx="4800600" cy="822960"/>
          </a:xfrm>
          <a:prstGeom prst="rect">
            <a:avLst/>
          </a:prstGeom>
        </p:spPr>
        <p:txBody>
          <a:bodyPr lIns="68577" tIns="34289" rIns="68577" bIns="34289"/>
          <a:lstStyle>
            <a:lvl1pPr marL="0" indent="0" algn="l">
              <a:buNone/>
              <a:defRPr sz="2100">
                <a:solidFill>
                  <a:schemeClr val="tx1"/>
                </a:solidFill>
              </a:defRPr>
            </a:lvl1pPr>
            <a:lvl2pPr marL="342884" indent="0" algn="ctr">
              <a:buNone/>
              <a:defRPr sz="1500"/>
            </a:lvl2pPr>
            <a:lvl3pPr marL="685766" indent="0" algn="ctr">
              <a:buNone/>
              <a:defRPr sz="140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4" indent="0" algn="ctr">
              <a:buNone/>
              <a:defRPr sz="1200"/>
            </a:lvl9pPr>
          </a:lstStyle>
          <a:p>
            <a:r>
              <a:rPr lang="en-US" dirty="0"/>
              <a:t>Other information, 28pt  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xmlns="" id="{7184162D-55BE-425C-8D84-44A1BE9B67A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666533" y="1176410"/>
            <a:ext cx="4800600" cy="1028700"/>
          </a:xfrm>
          <a:prstGeom prst="rect">
            <a:avLst/>
          </a:prstGeom>
        </p:spPr>
        <p:txBody>
          <a:bodyPr lIns="68577" tIns="34289" rIns="68577" bIns="34289" anchor="b"/>
          <a:lstStyle>
            <a:lvl1pPr algn="l"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5615621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 Gree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xmlns="" id="{B834D91D-A186-4D05-BFD3-C949F892CB38}"/>
              </a:ext>
            </a:extLst>
          </p:cNvPr>
          <p:cNvGrpSpPr/>
          <p:nvPr userDrawn="1"/>
        </p:nvGrpSpPr>
        <p:grpSpPr>
          <a:xfrm>
            <a:off x="1177647" y="0"/>
            <a:ext cx="7966355" cy="4058602"/>
            <a:chOff x="1570192" y="0"/>
            <a:chExt cx="10621807" cy="5411469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xmlns="" id="{CE63DA98-418A-4359-A075-3660B20FE90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70192" y="1107030"/>
              <a:ext cx="10621807" cy="4304439"/>
            </a:xfrm>
            <a:prstGeom prst="rect">
              <a:avLst/>
            </a:prstGeom>
          </p:spPr>
        </p:pic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9998795D-FDF1-49C0-9FBB-09DF165043AE}"/>
                </a:ext>
              </a:extLst>
            </p:cNvPr>
            <p:cNvSpPr/>
            <p:nvPr userDrawn="1"/>
          </p:nvSpPr>
          <p:spPr>
            <a:xfrm>
              <a:off x="1581785" y="247014"/>
              <a:ext cx="10607040" cy="879231"/>
            </a:xfrm>
            <a:prstGeom prst="rect">
              <a:avLst/>
            </a:prstGeom>
            <a:solidFill>
              <a:srgbClr val="09D18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xmlns="" id="{2F85CA9B-4A79-492D-A389-B5AE05F56FFA}"/>
                </a:ext>
              </a:extLst>
            </p:cNvPr>
            <p:cNvSpPr/>
            <p:nvPr userDrawn="1"/>
          </p:nvSpPr>
          <p:spPr>
            <a:xfrm>
              <a:off x="1581785" y="0"/>
              <a:ext cx="10607040" cy="274320"/>
            </a:xfrm>
            <a:prstGeom prst="rect">
              <a:avLst/>
            </a:prstGeom>
            <a:solidFill>
              <a:srgbClr val="027C5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  <p:sp>
        <p:nvSpPr>
          <p:cNvPr id="8" name="Subtitle 2">
            <a:extLst>
              <a:ext uri="{FF2B5EF4-FFF2-40B4-BE49-F238E27FC236}">
                <a16:creationId xmlns:a16="http://schemas.microsoft.com/office/drawing/2014/main" xmlns="" id="{96B498E0-A08A-4E2A-ABD6-DC7D4712A79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666533" y="2507598"/>
            <a:ext cx="4800600" cy="822960"/>
          </a:xfrm>
          <a:prstGeom prst="rect">
            <a:avLst/>
          </a:prstGeom>
        </p:spPr>
        <p:txBody>
          <a:bodyPr lIns="68577" tIns="34289" rIns="68577" bIns="34289"/>
          <a:lstStyle>
            <a:lvl1pPr marL="0" indent="0" algn="l">
              <a:buNone/>
              <a:defRPr sz="2100">
                <a:solidFill>
                  <a:schemeClr val="bg1"/>
                </a:solidFill>
              </a:defRPr>
            </a:lvl1pPr>
            <a:lvl2pPr marL="342884" indent="0" algn="ctr">
              <a:buNone/>
              <a:defRPr sz="1500"/>
            </a:lvl2pPr>
            <a:lvl3pPr marL="685766" indent="0" algn="ctr">
              <a:buNone/>
              <a:defRPr sz="140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4" indent="0" algn="ctr">
              <a:buNone/>
              <a:defRPr sz="1200"/>
            </a:lvl9pPr>
          </a:lstStyle>
          <a:p>
            <a:r>
              <a:rPr lang="en-US" dirty="0"/>
              <a:t>Other information, 28pt  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xmlns="" id="{22E0353E-389E-4662-B9AD-B4AE0DAB05E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666533" y="1176410"/>
            <a:ext cx="4800600" cy="1028700"/>
          </a:xfrm>
          <a:prstGeom prst="rect">
            <a:avLst/>
          </a:prstGeom>
        </p:spPr>
        <p:txBody>
          <a:bodyPr lIns="68577" tIns="34289" rIns="68577" bIns="34289" anchor="b"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7843987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 Blu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xmlns="" id="{7CA640D0-5A86-41DF-87EE-1C11B56E8945}"/>
              </a:ext>
            </a:extLst>
          </p:cNvPr>
          <p:cNvGrpSpPr/>
          <p:nvPr userDrawn="1"/>
        </p:nvGrpSpPr>
        <p:grpSpPr>
          <a:xfrm>
            <a:off x="672086" y="-13785"/>
            <a:ext cx="8471917" cy="4455773"/>
            <a:chOff x="922993" y="0"/>
            <a:chExt cx="11277580" cy="59436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xmlns="" id="{01DB3D08-8653-4A14-832E-60338C2C1FDF}"/>
                </a:ext>
              </a:extLst>
            </p:cNvPr>
            <p:cNvSpPr/>
            <p:nvPr userDrawn="1"/>
          </p:nvSpPr>
          <p:spPr>
            <a:xfrm>
              <a:off x="922993" y="0"/>
              <a:ext cx="10361686" cy="5943600"/>
            </a:xfrm>
            <a:prstGeom prst="rect">
              <a:avLst/>
            </a:prstGeom>
            <a:solidFill>
              <a:srgbClr val="0A7D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 b="1" dirty="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DB7F6925-F518-413C-ACD4-367B26AB9910}"/>
                </a:ext>
              </a:extLst>
            </p:cNvPr>
            <p:cNvSpPr/>
            <p:nvPr userDrawn="1"/>
          </p:nvSpPr>
          <p:spPr>
            <a:xfrm>
              <a:off x="11246400" y="0"/>
              <a:ext cx="954173" cy="5943600"/>
            </a:xfrm>
            <a:prstGeom prst="rect">
              <a:avLst/>
            </a:prstGeom>
            <a:solidFill>
              <a:srgbClr val="231ED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 b="1">
                <a:solidFill>
                  <a:srgbClr val="FFFFFF"/>
                </a:solidFill>
                <a:latin typeface="Jacobs Chronos"/>
              </a:endParaRPr>
            </a:p>
          </p:txBody>
        </p:sp>
      </p:grp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D1277C04-264B-4396-96A1-BA96AA5E92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3036" y="4649779"/>
            <a:ext cx="2518880" cy="281106"/>
          </a:xfrm>
          <a:prstGeom prst="rect">
            <a:avLst/>
          </a:prstGeom>
        </p:spPr>
      </p:pic>
      <p:sp>
        <p:nvSpPr>
          <p:cNvPr id="7" name="L-Shape 6">
            <a:extLst>
              <a:ext uri="{FF2B5EF4-FFF2-40B4-BE49-F238E27FC236}">
                <a16:creationId xmlns:a16="http://schemas.microsoft.com/office/drawing/2014/main" xmlns="" id="{F4818BB2-38C0-4C1E-9429-8D2D2595EE27}"/>
              </a:ext>
            </a:extLst>
          </p:cNvPr>
          <p:cNvSpPr/>
          <p:nvPr userDrawn="1"/>
        </p:nvSpPr>
        <p:spPr>
          <a:xfrm rot="10800000">
            <a:off x="6445" y="4457232"/>
            <a:ext cx="685800" cy="685800"/>
          </a:xfrm>
          <a:prstGeom prst="corne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 defTabSz="685766"/>
            <a:endParaRPr lang="en-AU" sz="1400">
              <a:solidFill>
                <a:srgbClr val="FFFFFF"/>
              </a:solidFill>
              <a:latin typeface="Jacobs Chronos"/>
            </a:endParaRP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xmlns="" id="{5969D603-828E-4E32-839B-1733F21141C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136" y="2983230"/>
            <a:ext cx="6240780" cy="1371600"/>
          </a:xfrm>
          <a:prstGeom prst="rect">
            <a:avLst/>
          </a:prstGeom>
          <a:noFill/>
        </p:spPr>
        <p:txBody>
          <a:bodyPr lIns="68577" tIns="34289" rIns="68577" bIns="34289">
            <a:noAutofit/>
          </a:bodyPr>
          <a:lstStyle>
            <a:lvl1pPr marL="0" indent="0" algn="l">
              <a:buNone/>
              <a:defRPr sz="2100">
                <a:solidFill>
                  <a:schemeClr val="bg1"/>
                </a:solidFill>
              </a:defRPr>
            </a:lvl1pPr>
            <a:lvl2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2pPr>
            <a:lvl3pPr marL="685766" indent="0" algn="ctr">
              <a:buNone/>
              <a:defRPr sz="140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4" indent="0" algn="ctr">
              <a:buNone/>
              <a:defRPr sz="1200"/>
            </a:lvl9pPr>
          </a:lstStyle>
          <a:p>
            <a:r>
              <a:rPr lang="en-US" dirty="0"/>
              <a:t>Other information, 28pt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991913DD-454B-4F48-A6C1-484C008FA7DF}"/>
              </a:ext>
            </a:extLst>
          </p:cNvPr>
          <p:cNvSpPr/>
          <p:nvPr userDrawn="1"/>
        </p:nvSpPr>
        <p:spPr>
          <a:xfrm>
            <a:off x="0" y="-13317"/>
            <a:ext cx="9141714" cy="5143500"/>
          </a:xfrm>
          <a:custGeom>
            <a:avLst/>
            <a:gdLst>
              <a:gd name="connsiteX0" fmla="*/ 0 w 12188952"/>
              <a:gd name="connsiteY0" fmla="*/ 0 h 6858000"/>
              <a:gd name="connsiteX1" fmla="*/ 914400 w 12188952"/>
              <a:gd name="connsiteY1" fmla="*/ 0 h 6858000"/>
              <a:gd name="connsiteX2" fmla="*/ 914400 w 12188952"/>
              <a:gd name="connsiteY2" fmla="*/ 5943600 h 6858000"/>
              <a:gd name="connsiteX3" fmla="*/ 12188952 w 12188952"/>
              <a:gd name="connsiteY3" fmla="*/ 5943600 h 6858000"/>
              <a:gd name="connsiteX4" fmla="*/ 12188952 w 12188952"/>
              <a:gd name="connsiteY4" fmla="*/ 6858000 h 6858000"/>
              <a:gd name="connsiteX5" fmla="*/ 914400 w 12188952"/>
              <a:gd name="connsiteY5" fmla="*/ 6858000 h 6858000"/>
              <a:gd name="connsiteX6" fmla="*/ 0 w 12188952"/>
              <a:gd name="connsiteY6" fmla="*/ 6858000 h 6858000"/>
              <a:gd name="connsiteX7" fmla="*/ 0 w 12188952"/>
              <a:gd name="connsiteY7" fmla="*/ 59436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6858000">
                <a:moveTo>
                  <a:pt x="0" y="0"/>
                </a:moveTo>
                <a:lnTo>
                  <a:pt x="914400" y="0"/>
                </a:lnTo>
                <a:lnTo>
                  <a:pt x="914400" y="5943600"/>
                </a:lnTo>
                <a:lnTo>
                  <a:pt x="12188952" y="5943600"/>
                </a:lnTo>
                <a:lnTo>
                  <a:pt x="12188952" y="6858000"/>
                </a:lnTo>
                <a:lnTo>
                  <a:pt x="914400" y="6858000"/>
                </a:lnTo>
                <a:lnTo>
                  <a:pt x="0" y="6858000"/>
                </a:lnTo>
                <a:lnTo>
                  <a:pt x="0" y="5943600"/>
                </a:lnTo>
                <a:close/>
              </a:path>
            </a:pathLst>
          </a:custGeom>
          <a:solidFill>
            <a:srgbClr val="001E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 defTabSz="685766"/>
            <a:endParaRPr lang="en-US" sz="1400" dirty="0">
              <a:solidFill>
                <a:srgbClr val="FFFFFF"/>
              </a:solidFill>
              <a:latin typeface="Jacobs Chronos"/>
            </a:endParaRPr>
          </a:p>
        </p:txBody>
      </p:sp>
      <p:sp>
        <p:nvSpPr>
          <p:cNvPr id="11" name="L-Shape 10">
            <a:extLst>
              <a:ext uri="{FF2B5EF4-FFF2-40B4-BE49-F238E27FC236}">
                <a16:creationId xmlns:a16="http://schemas.microsoft.com/office/drawing/2014/main" xmlns="" id="{29F42CFE-30EE-4D81-9451-65225B0CEC50}"/>
              </a:ext>
            </a:extLst>
          </p:cNvPr>
          <p:cNvSpPr/>
          <p:nvPr userDrawn="1"/>
        </p:nvSpPr>
        <p:spPr>
          <a:xfrm rot="10800000">
            <a:off x="-1" y="4443516"/>
            <a:ext cx="685800" cy="699984"/>
          </a:xfrm>
          <a:prstGeom prst="corne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 defTabSz="685766"/>
            <a:endParaRPr lang="en-AU" sz="1400">
              <a:solidFill>
                <a:srgbClr val="FFFFFF"/>
              </a:solidFill>
              <a:latin typeface="Jacobs Chronos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EC1BDF4D-D449-4B3A-A181-D7EBF1520D39}"/>
              </a:ext>
            </a:extLst>
          </p:cNvPr>
          <p:cNvGrpSpPr/>
          <p:nvPr userDrawn="1"/>
        </p:nvGrpSpPr>
        <p:grpSpPr>
          <a:xfrm>
            <a:off x="1203933" y="4603022"/>
            <a:ext cx="2340154" cy="307523"/>
            <a:chOff x="1605241" y="6137360"/>
            <a:chExt cx="3120205" cy="410030"/>
          </a:xfrm>
        </p:grpSpPr>
        <p:pic>
          <p:nvPicPr>
            <p:cNvPr id="13" name="Picture 12">
              <a:hlinkClick r:id="rId3"/>
              <a:extLst>
                <a:ext uri="{FF2B5EF4-FFF2-40B4-BE49-F238E27FC236}">
                  <a16:creationId xmlns:a16="http://schemas.microsoft.com/office/drawing/2014/main" xmlns="" id="{49B85F58-257E-4931-A286-13CDCADD8A1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39053" y="6150970"/>
              <a:ext cx="474898" cy="385741"/>
            </a:xfrm>
            <a:prstGeom prst="rect">
              <a:avLst/>
            </a:prstGeom>
          </p:spPr>
        </p:pic>
        <p:pic>
          <p:nvPicPr>
            <p:cNvPr id="14" name="Picture 13">
              <a:hlinkClick r:id="rId5"/>
              <a:extLst>
                <a:ext uri="{FF2B5EF4-FFF2-40B4-BE49-F238E27FC236}">
                  <a16:creationId xmlns:a16="http://schemas.microsoft.com/office/drawing/2014/main" xmlns="" id="{6470EE4C-2AFF-4D3C-8837-250DCE835AB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48419" y="6140293"/>
              <a:ext cx="405785" cy="407097"/>
            </a:xfrm>
            <a:prstGeom prst="rect">
              <a:avLst/>
            </a:prstGeom>
          </p:spPr>
        </p:pic>
        <p:pic>
          <p:nvPicPr>
            <p:cNvPr id="15" name="Picture 14">
              <a:hlinkClick r:id="rId7"/>
              <a:extLst>
                <a:ext uri="{FF2B5EF4-FFF2-40B4-BE49-F238E27FC236}">
                  <a16:creationId xmlns:a16="http://schemas.microsoft.com/office/drawing/2014/main" xmlns="" id="{7ABC6DFE-B958-42F6-A196-6D5FF764225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8800" y="6137360"/>
              <a:ext cx="405785" cy="405785"/>
            </a:xfrm>
            <a:prstGeom prst="rect">
              <a:avLst/>
            </a:prstGeom>
          </p:spPr>
        </p:pic>
        <p:pic>
          <p:nvPicPr>
            <p:cNvPr id="16" name="Picture 15">
              <a:hlinkClick r:id="rId9"/>
              <a:extLst>
                <a:ext uri="{FF2B5EF4-FFF2-40B4-BE49-F238E27FC236}">
                  <a16:creationId xmlns:a16="http://schemas.microsoft.com/office/drawing/2014/main" xmlns="" id="{085ADA76-04DA-4FBF-95BC-11625BA056B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428" y="6168337"/>
              <a:ext cx="519018" cy="363722"/>
            </a:xfrm>
            <a:prstGeom prst="rect">
              <a:avLst/>
            </a:prstGeom>
          </p:spPr>
        </p:pic>
        <p:pic>
          <p:nvPicPr>
            <p:cNvPr id="17" name="Picture 16">
              <a:hlinkClick r:id="rId11"/>
              <a:extLst>
                <a:ext uri="{FF2B5EF4-FFF2-40B4-BE49-F238E27FC236}">
                  <a16:creationId xmlns:a16="http://schemas.microsoft.com/office/drawing/2014/main" xmlns="" id="{4B4A28F8-8A85-44D4-A8C0-49A04723DF3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05241" y="6188381"/>
              <a:ext cx="359091" cy="354764"/>
            </a:xfrm>
            <a:prstGeom prst="rect">
              <a:avLst/>
            </a:prstGeom>
          </p:spPr>
        </p:pic>
      </p:grpSp>
      <p:pic>
        <p:nvPicPr>
          <p:cNvPr id="19" name="Picture 18">
            <a:extLst>
              <a:ext uri="{FF2B5EF4-FFF2-40B4-BE49-F238E27FC236}">
                <a16:creationId xmlns:a16="http://schemas.microsoft.com/office/drawing/2014/main" xmlns="" id="{B6EF7C89-4AF9-4037-99A4-D5925EDFDC2D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984" y="4626253"/>
            <a:ext cx="2518875" cy="281106"/>
          </a:xfrm>
          <a:prstGeom prst="rect">
            <a:avLst/>
          </a:prstGeom>
        </p:spPr>
      </p:pic>
      <p:sp>
        <p:nvSpPr>
          <p:cNvPr id="23" name="Text Placeholder 22">
            <a:extLst>
              <a:ext uri="{FF2B5EF4-FFF2-40B4-BE49-F238E27FC236}">
                <a16:creationId xmlns:a16="http://schemas.microsoft.com/office/drawing/2014/main" xmlns="" id="{79055058-5432-4171-9ED6-8C9D048DB0FD}"/>
              </a:ext>
            </a:extLst>
          </p:cNvPr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1189436" y="1631158"/>
            <a:ext cx="5828109" cy="1128713"/>
          </a:xfrm>
          <a:prstGeom prst="rect">
            <a:avLst/>
          </a:prstGeom>
        </p:spPr>
        <p:txBody>
          <a:bodyPr lIns="68577" tIns="34289" rIns="68577" bIns="34289" anchor="b"/>
          <a:lstStyle>
            <a:lvl1pPr marL="0" indent="0">
              <a:buFontTx/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6254352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 Purp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: Shape 2">
            <a:extLst>
              <a:ext uri="{FF2B5EF4-FFF2-40B4-BE49-F238E27FC236}">
                <a16:creationId xmlns:a16="http://schemas.microsoft.com/office/drawing/2014/main" xmlns="" id="{413690EB-DB6B-4A4C-BBFC-F96B509DF4D8}"/>
              </a:ext>
            </a:extLst>
          </p:cNvPr>
          <p:cNvSpPr/>
          <p:nvPr userDrawn="1"/>
        </p:nvSpPr>
        <p:spPr>
          <a:xfrm>
            <a:off x="0" y="0"/>
            <a:ext cx="9141714" cy="5143500"/>
          </a:xfrm>
          <a:custGeom>
            <a:avLst/>
            <a:gdLst>
              <a:gd name="connsiteX0" fmla="*/ 0 w 12188952"/>
              <a:gd name="connsiteY0" fmla="*/ 0 h 6858000"/>
              <a:gd name="connsiteX1" fmla="*/ 914400 w 12188952"/>
              <a:gd name="connsiteY1" fmla="*/ 0 h 6858000"/>
              <a:gd name="connsiteX2" fmla="*/ 914400 w 12188952"/>
              <a:gd name="connsiteY2" fmla="*/ 5943600 h 6858000"/>
              <a:gd name="connsiteX3" fmla="*/ 12188952 w 12188952"/>
              <a:gd name="connsiteY3" fmla="*/ 5943600 h 6858000"/>
              <a:gd name="connsiteX4" fmla="*/ 12188952 w 12188952"/>
              <a:gd name="connsiteY4" fmla="*/ 6858000 h 6858000"/>
              <a:gd name="connsiteX5" fmla="*/ 914400 w 12188952"/>
              <a:gd name="connsiteY5" fmla="*/ 6858000 h 6858000"/>
              <a:gd name="connsiteX6" fmla="*/ 0 w 12188952"/>
              <a:gd name="connsiteY6" fmla="*/ 6858000 h 6858000"/>
              <a:gd name="connsiteX7" fmla="*/ 0 w 12188952"/>
              <a:gd name="connsiteY7" fmla="*/ 59436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6858000">
                <a:moveTo>
                  <a:pt x="0" y="0"/>
                </a:moveTo>
                <a:lnTo>
                  <a:pt x="914400" y="0"/>
                </a:lnTo>
                <a:lnTo>
                  <a:pt x="914400" y="5943600"/>
                </a:lnTo>
                <a:lnTo>
                  <a:pt x="12188952" y="5943600"/>
                </a:lnTo>
                <a:lnTo>
                  <a:pt x="12188952" y="6858000"/>
                </a:lnTo>
                <a:lnTo>
                  <a:pt x="914400" y="6858000"/>
                </a:lnTo>
                <a:lnTo>
                  <a:pt x="0" y="6858000"/>
                </a:lnTo>
                <a:lnTo>
                  <a:pt x="0" y="5943600"/>
                </a:lnTo>
                <a:close/>
              </a:path>
            </a:pathLst>
          </a:custGeom>
          <a:solidFill>
            <a:srgbClr val="460F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 defTabSz="685766"/>
            <a:endParaRPr lang="en-US" sz="1400" dirty="0">
              <a:solidFill>
                <a:srgbClr val="FFFFFF"/>
              </a:solidFill>
              <a:latin typeface="Jacobs Chronos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497DFB3E-CCDD-42C2-8947-D4DB09500896}"/>
              </a:ext>
            </a:extLst>
          </p:cNvPr>
          <p:cNvGrpSpPr/>
          <p:nvPr userDrawn="1"/>
        </p:nvGrpSpPr>
        <p:grpSpPr>
          <a:xfrm>
            <a:off x="685803" y="3"/>
            <a:ext cx="8458199" cy="4457699"/>
            <a:chOff x="922993" y="0"/>
            <a:chExt cx="11265832" cy="594360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1E6A1C5B-AB17-4B26-A73F-A3EC00F871A5}"/>
                </a:ext>
              </a:extLst>
            </p:cNvPr>
            <p:cNvSpPr/>
            <p:nvPr userDrawn="1"/>
          </p:nvSpPr>
          <p:spPr>
            <a:xfrm>
              <a:off x="922993" y="0"/>
              <a:ext cx="10361686" cy="5943600"/>
            </a:xfrm>
            <a:prstGeom prst="rect">
              <a:avLst/>
            </a:prstGeom>
            <a:solidFill>
              <a:srgbClr val="A80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 dirty="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xmlns="" id="{399412C3-1AE2-4363-9FA9-BD085274D3E6}"/>
                </a:ext>
              </a:extLst>
            </p:cNvPr>
            <p:cNvSpPr/>
            <p:nvPr userDrawn="1"/>
          </p:nvSpPr>
          <p:spPr>
            <a:xfrm>
              <a:off x="11246400" y="0"/>
              <a:ext cx="942425" cy="5943600"/>
            </a:xfrm>
            <a:prstGeom prst="rect">
              <a:avLst/>
            </a:prstGeom>
            <a:solidFill>
              <a:srgbClr val="6E006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6CF888F2-E176-4A64-9F96-68EA2FA30ED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3040" y="4649779"/>
            <a:ext cx="2518875" cy="281106"/>
          </a:xfrm>
          <a:prstGeom prst="rect">
            <a:avLst/>
          </a:prstGeom>
        </p:spPr>
      </p:pic>
      <p:sp>
        <p:nvSpPr>
          <p:cNvPr id="8" name="L-Shape 7">
            <a:extLst>
              <a:ext uri="{FF2B5EF4-FFF2-40B4-BE49-F238E27FC236}">
                <a16:creationId xmlns:a16="http://schemas.microsoft.com/office/drawing/2014/main" xmlns="" id="{145770B2-1A04-48B5-B7E8-57E319F76EC7}"/>
              </a:ext>
            </a:extLst>
          </p:cNvPr>
          <p:cNvSpPr/>
          <p:nvPr userDrawn="1"/>
        </p:nvSpPr>
        <p:spPr>
          <a:xfrm rot="10800000">
            <a:off x="-413" y="4457232"/>
            <a:ext cx="685800" cy="685800"/>
          </a:xfrm>
          <a:prstGeom prst="corne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 defTabSz="685766"/>
            <a:endParaRPr lang="en-AU" sz="1400">
              <a:solidFill>
                <a:srgbClr val="FFFFFF"/>
              </a:solidFill>
              <a:latin typeface="Jacobs Chronos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xmlns="" id="{7441B77A-1A48-4BA2-8129-F0A8914DA2B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136" y="2983230"/>
            <a:ext cx="6240780" cy="1371600"/>
          </a:xfrm>
          <a:prstGeom prst="rect">
            <a:avLst/>
          </a:prstGeom>
          <a:noFill/>
        </p:spPr>
        <p:txBody>
          <a:bodyPr lIns="68577" tIns="34289" rIns="68577" bIns="34289">
            <a:noAutofit/>
          </a:bodyPr>
          <a:lstStyle>
            <a:lvl1pPr marL="0" indent="0" algn="l">
              <a:buNone/>
              <a:defRPr sz="2100">
                <a:solidFill>
                  <a:schemeClr val="bg1"/>
                </a:solidFill>
              </a:defRPr>
            </a:lvl1pPr>
            <a:lvl2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2pPr>
            <a:lvl3pPr marL="685766" indent="0" algn="ctr">
              <a:buNone/>
              <a:defRPr sz="140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4" indent="0" algn="ctr">
              <a:buNone/>
              <a:defRPr sz="1200"/>
            </a:lvl9pPr>
          </a:lstStyle>
          <a:p>
            <a:r>
              <a:rPr lang="en-US" dirty="0"/>
              <a:t>Other information, 28pt</a:t>
            </a:r>
          </a:p>
        </p:txBody>
      </p:sp>
      <p:sp>
        <p:nvSpPr>
          <p:cNvPr id="19" name="Text Placeholder 22">
            <a:extLst>
              <a:ext uri="{FF2B5EF4-FFF2-40B4-BE49-F238E27FC236}">
                <a16:creationId xmlns:a16="http://schemas.microsoft.com/office/drawing/2014/main" xmlns="" id="{9E40AFA9-2B4F-4A46-80F0-6C9EA73C6D6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89436" y="1631158"/>
            <a:ext cx="5828109" cy="1128713"/>
          </a:xfrm>
          <a:prstGeom prst="rect">
            <a:avLst/>
          </a:prstGeom>
        </p:spPr>
        <p:txBody>
          <a:bodyPr lIns="68577" tIns="34289" rIns="68577" bIns="34289" anchor="b"/>
          <a:lstStyle>
            <a:lvl1pPr marL="0" indent="0">
              <a:buFontTx/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Thank You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xmlns="" id="{9C96F09B-1F32-4067-B80B-4684EDE36A9E}"/>
              </a:ext>
            </a:extLst>
          </p:cNvPr>
          <p:cNvGrpSpPr/>
          <p:nvPr userDrawn="1"/>
        </p:nvGrpSpPr>
        <p:grpSpPr>
          <a:xfrm>
            <a:off x="1203933" y="4603022"/>
            <a:ext cx="2340154" cy="307523"/>
            <a:chOff x="1605241" y="6137360"/>
            <a:chExt cx="3120205" cy="410030"/>
          </a:xfrm>
        </p:grpSpPr>
        <p:pic>
          <p:nvPicPr>
            <p:cNvPr id="18" name="Picture 17">
              <a:hlinkClick r:id="rId3"/>
              <a:extLst>
                <a:ext uri="{FF2B5EF4-FFF2-40B4-BE49-F238E27FC236}">
                  <a16:creationId xmlns:a16="http://schemas.microsoft.com/office/drawing/2014/main" xmlns="" id="{669413BB-12F1-45E7-89FB-E41C67B3F22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39053" y="6150970"/>
              <a:ext cx="474898" cy="385741"/>
            </a:xfrm>
            <a:prstGeom prst="rect">
              <a:avLst/>
            </a:prstGeom>
          </p:spPr>
        </p:pic>
        <p:pic>
          <p:nvPicPr>
            <p:cNvPr id="20" name="Picture 19">
              <a:hlinkClick r:id="rId5"/>
              <a:extLst>
                <a:ext uri="{FF2B5EF4-FFF2-40B4-BE49-F238E27FC236}">
                  <a16:creationId xmlns:a16="http://schemas.microsoft.com/office/drawing/2014/main" xmlns="" id="{0CA1D6FB-E247-4A91-BE7E-210D98E81B5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48419" y="6140293"/>
              <a:ext cx="405785" cy="407097"/>
            </a:xfrm>
            <a:prstGeom prst="rect">
              <a:avLst/>
            </a:prstGeom>
          </p:spPr>
        </p:pic>
        <p:pic>
          <p:nvPicPr>
            <p:cNvPr id="21" name="Picture 20">
              <a:hlinkClick r:id="rId7"/>
              <a:extLst>
                <a:ext uri="{FF2B5EF4-FFF2-40B4-BE49-F238E27FC236}">
                  <a16:creationId xmlns:a16="http://schemas.microsoft.com/office/drawing/2014/main" xmlns="" id="{BBB69E18-16F2-4155-BFF8-90D024410F1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8800" y="6137360"/>
              <a:ext cx="405785" cy="405785"/>
            </a:xfrm>
            <a:prstGeom prst="rect">
              <a:avLst/>
            </a:prstGeom>
          </p:spPr>
        </p:pic>
        <p:pic>
          <p:nvPicPr>
            <p:cNvPr id="22" name="Picture 21">
              <a:hlinkClick r:id="rId9"/>
              <a:extLst>
                <a:ext uri="{FF2B5EF4-FFF2-40B4-BE49-F238E27FC236}">
                  <a16:creationId xmlns:a16="http://schemas.microsoft.com/office/drawing/2014/main" xmlns="" id="{68956B1A-C302-463F-AE22-9CD6168C174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428" y="6168337"/>
              <a:ext cx="519018" cy="363722"/>
            </a:xfrm>
            <a:prstGeom prst="rect">
              <a:avLst/>
            </a:prstGeom>
          </p:spPr>
        </p:pic>
        <p:pic>
          <p:nvPicPr>
            <p:cNvPr id="23" name="Picture 22">
              <a:hlinkClick r:id="rId11"/>
              <a:extLst>
                <a:ext uri="{FF2B5EF4-FFF2-40B4-BE49-F238E27FC236}">
                  <a16:creationId xmlns:a16="http://schemas.microsoft.com/office/drawing/2014/main" xmlns="" id="{101FD6C9-2D9A-41C8-8E3E-5462433E319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05241" y="6188381"/>
              <a:ext cx="359091" cy="35476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84702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 Black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D50233-4E83-4DC3-B0FF-BDAF1A79C0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title, 28pt bold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F68160C-305B-4527-8177-840ACDC9C0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>
                <a:solidFill>
                  <a:srgbClr val="000000"/>
                </a:solidFill>
                <a:latin typeface="Jacobs Chronos"/>
              </a:rPr>
              <a:t>©Jacobs 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88DFC9E-1133-4011-BE9F-F92542AC30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E465AAE8-1348-4C39-A60F-D29A796686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9792" y="932261"/>
            <a:ext cx="8641080" cy="3701653"/>
          </a:xfrm>
        </p:spPr>
        <p:txBody>
          <a:bodyPr/>
          <a:lstStyle>
            <a:lvl1pPr marL="0" indent="-269993">
              <a:buFont typeface="+mj-lt"/>
              <a:buAutoNum type="arabicPeriod"/>
              <a:defRPr/>
            </a:lvl1pPr>
            <a:lvl2pPr marL="539987" indent="-269993">
              <a:buFont typeface="+mj-lt"/>
              <a:buAutoNum type="arabicPeriod"/>
              <a:defRPr/>
            </a:lvl2pPr>
            <a:lvl3pPr marL="809980" indent="-269993">
              <a:buFont typeface="+mj-lt"/>
              <a:buAutoNum type="arabicPeriod"/>
              <a:defRPr/>
            </a:lvl3pPr>
            <a:lvl4pPr marL="1079973" indent="-269993">
              <a:buFont typeface="+mj-lt"/>
              <a:buAutoNum type="arabicPeriod"/>
              <a:defRPr/>
            </a:lvl4pPr>
            <a:lvl5pPr marL="1349966" indent="-269993">
              <a:buFont typeface="+mj-lt"/>
              <a:buAutoNum type="arabicPeriod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90AEB58B-EBCB-4D36-8CF5-FCD945DA552F}"/>
              </a:ext>
            </a:extLst>
          </p:cNvPr>
          <p:cNvSpPr/>
          <p:nvPr userDrawn="1"/>
        </p:nvSpPr>
        <p:spPr>
          <a:xfrm>
            <a:off x="0" y="0"/>
            <a:ext cx="13716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 defTabSz="685783"/>
            <a:endParaRPr lang="en-US" sz="1400">
              <a:solidFill>
                <a:srgbClr val="FFFFFF"/>
              </a:solidFill>
              <a:latin typeface="Jacobs Chronos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xmlns="" id="{611E7636-01DC-40CA-9BAD-ABDBEE6B7EF3}"/>
              </a:ext>
            </a:extLst>
          </p:cNvPr>
          <p:cNvCxnSpPr/>
          <p:nvPr userDrawn="1"/>
        </p:nvCxnSpPr>
        <p:spPr>
          <a:xfrm>
            <a:off x="240030" y="4663440"/>
            <a:ext cx="864108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85751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 Re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: Shape 2">
            <a:extLst>
              <a:ext uri="{FF2B5EF4-FFF2-40B4-BE49-F238E27FC236}">
                <a16:creationId xmlns:a16="http://schemas.microsoft.com/office/drawing/2014/main" xmlns="" id="{354D582E-9525-4F01-8272-ED2271BD208D}"/>
              </a:ext>
            </a:extLst>
          </p:cNvPr>
          <p:cNvSpPr/>
          <p:nvPr userDrawn="1"/>
        </p:nvSpPr>
        <p:spPr>
          <a:xfrm>
            <a:off x="0" y="0"/>
            <a:ext cx="9141714" cy="5143500"/>
          </a:xfrm>
          <a:custGeom>
            <a:avLst/>
            <a:gdLst>
              <a:gd name="connsiteX0" fmla="*/ 0 w 12188952"/>
              <a:gd name="connsiteY0" fmla="*/ 0 h 6858000"/>
              <a:gd name="connsiteX1" fmla="*/ 914400 w 12188952"/>
              <a:gd name="connsiteY1" fmla="*/ 0 h 6858000"/>
              <a:gd name="connsiteX2" fmla="*/ 914400 w 12188952"/>
              <a:gd name="connsiteY2" fmla="*/ 5943600 h 6858000"/>
              <a:gd name="connsiteX3" fmla="*/ 12188952 w 12188952"/>
              <a:gd name="connsiteY3" fmla="*/ 5943600 h 6858000"/>
              <a:gd name="connsiteX4" fmla="*/ 12188952 w 12188952"/>
              <a:gd name="connsiteY4" fmla="*/ 6858000 h 6858000"/>
              <a:gd name="connsiteX5" fmla="*/ 914400 w 12188952"/>
              <a:gd name="connsiteY5" fmla="*/ 6858000 h 6858000"/>
              <a:gd name="connsiteX6" fmla="*/ 0 w 12188952"/>
              <a:gd name="connsiteY6" fmla="*/ 6858000 h 6858000"/>
              <a:gd name="connsiteX7" fmla="*/ 0 w 12188952"/>
              <a:gd name="connsiteY7" fmla="*/ 59436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6858000">
                <a:moveTo>
                  <a:pt x="0" y="0"/>
                </a:moveTo>
                <a:lnTo>
                  <a:pt x="914400" y="0"/>
                </a:lnTo>
                <a:lnTo>
                  <a:pt x="914400" y="5943600"/>
                </a:lnTo>
                <a:lnTo>
                  <a:pt x="12188952" y="5943600"/>
                </a:lnTo>
                <a:lnTo>
                  <a:pt x="12188952" y="6858000"/>
                </a:lnTo>
                <a:lnTo>
                  <a:pt x="914400" y="6858000"/>
                </a:lnTo>
                <a:lnTo>
                  <a:pt x="0" y="6858000"/>
                </a:lnTo>
                <a:lnTo>
                  <a:pt x="0" y="5943600"/>
                </a:lnTo>
                <a:close/>
              </a:path>
            </a:pathLst>
          </a:custGeom>
          <a:solidFill>
            <a:srgbClr val="690A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 defTabSz="685766"/>
            <a:endParaRPr lang="en-US" sz="1400" dirty="0">
              <a:solidFill>
                <a:srgbClr val="FFFFFF"/>
              </a:solidFill>
              <a:latin typeface="Jacobs Chronos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7673513D-D459-4A26-A468-AB830834F0DA}"/>
              </a:ext>
            </a:extLst>
          </p:cNvPr>
          <p:cNvGrpSpPr/>
          <p:nvPr userDrawn="1"/>
        </p:nvGrpSpPr>
        <p:grpSpPr>
          <a:xfrm>
            <a:off x="685803" y="0"/>
            <a:ext cx="8458199" cy="4457700"/>
            <a:chOff x="922993" y="0"/>
            <a:chExt cx="11265832" cy="594360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54AA3FD8-E160-4267-A6CF-B5C39BC8184E}"/>
                </a:ext>
              </a:extLst>
            </p:cNvPr>
            <p:cNvSpPr/>
            <p:nvPr userDrawn="1"/>
          </p:nvSpPr>
          <p:spPr>
            <a:xfrm>
              <a:off x="922993" y="0"/>
              <a:ext cx="10361686" cy="5943600"/>
            </a:xfrm>
            <a:prstGeom prst="rect">
              <a:avLst/>
            </a:prstGeom>
            <a:solidFill>
              <a:srgbClr val="FF46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 dirty="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xmlns="" id="{51B6231B-F2C5-45A8-84E7-8D10013D6091}"/>
                </a:ext>
              </a:extLst>
            </p:cNvPr>
            <p:cNvSpPr/>
            <p:nvPr userDrawn="1"/>
          </p:nvSpPr>
          <p:spPr>
            <a:xfrm>
              <a:off x="11246400" y="0"/>
              <a:ext cx="942425" cy="5943600"/>
            </a:xfrm>
            <a:prstGeom prst="rect">
              <a:avLst/>
            </a:prstGeom>
            <a:solidFill>
              <a:srgbClr val="D728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73007B45-E4E3-4B47-AF19-2B718561CF2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3040" y="4649779"/>
            <a:ext cx="2518875" cy="281106"/>
          </a:xfrm>
          <a:prstGeom prst="rect">
            <a:avLst/>
          </a:prstGeom>
        </p:spPr>
      </p:pic>
      <p:sp>
        <p:nvSpPr>
          <p:cNvPr id="8" name="L-Shape 7">
            <a:extLst>
              <a:ext uri="{FF2B5EF4-FFF2-40B4-BE49-F238E27FC236}">
                <a16:creationId xmlns:a16="http://schemas.microsoft.com/office/drawing/2014/main" xmlns="" id="{70F32F28-55D2-4C6E-8196-5F4902F936A1}"/>
              </a:ext>
            </a:extLst>
          </p:cNvPr>
          <p:cNvSpPr/>
          <p:nvPr userDrawn="1"/>
        </p:nvSpPr>
        <p:spPr>
          <a:xfrm rot="10800000">
            <a:off x="-413" y="4457232"/>
            <a:ext cx="685800" cy="685800"/>
          </a:xfrm>
          <a:prstGeom prst="corne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 defTabSz="685766"/>
            <a:endParaRPr lang="en-AU" sz="1400">
              <a:solidFill>
                <a:srgbClr val="FFFFFF"/>
              </a:solidFill>
              <a:latin typeface="Jacobs Chronos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xmlns="" id="{322109E5-31C3-4DF7-B7D3-A9D2750477B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136" y="2983230"/>
            <a:ext cx="6240780" cy="1371600"/>
          </a:xfrm>
          <a:prstGeom prst="rect">
            <a:avLst/>
          </a:prstGeom>
          <a:noFill/>
        </p:spPr>
        <p:txBody>
          <a:bodyPr lIns="68577" tIns="34289" rIns="68577" bIns="34289">
            <a:noAutofit/>
          </a:bodyPr>
          <a:lstStyle>
            <a:lvl1pPr marL="0" indent="0" algn="l">
              <a:buNone/>
              <a:defRPr sz="2100">
                <a:solidFill>
                  <a:schemeClr val="bg1"/>
                </a:solidFill>
              </a:defRPr>
            </a:lvl1pPr>
            <a:lvl2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2pPr>
            <a:lvl3pPr marL="685766" indent="0" algn="ctr">
              <a:buNone/>
              <a:defRPr sz="140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4" indent="0" algn="ctr">
              <a:buNone/>
              <a:defRPr sz="1200"/>
            </a:lvl9pPr>
          </a:lstStyle>
          <a:p>
            <a:r>
              <a:rPr lang="en-US" dirty="0"/>
              <a:t>Other information, 28pt</a:t>
            </a:r>
          </a:p>
        </p:txBody>
      </p:sp>
      <p:sp>
        <p:nvSpPr>
          <p:cNvPr id="19" name="Text Placeholder 22">
            <a:extLst>
              <a:ext uri="{FF2B5EF4-FFF2-40B4-BE49-F238E27FC236}">
                <a16:creationId xmlns:a16="http://schemas.microsoft.com/office/drawing/2014/main" xmlns="" id="{B7664C22-1578-41A1-AE8B-54B8E10D5AC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89436" y="1631158"/>
            <a:ext cx="5828109" cy="1128713"/>
          </a:xfrm>
          <a:prstGeom prst="rect">
            <a:avLst/>
          </a:prstGeom>
        </p:spPr>
        <p:txBody>
          <a:bodyPr lIns="68577" tIns="34289" rIns="68577" bIns="34289" anchor="b"/>
          <a:lstStyle>
            <a:lvl1pPr marL="0" indent="0">
              <a:buFontTx/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Thank You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xmlns="" id="{B26140CF-DC17-4C8C-9613-F6EA622E2EE1}"/>
              </a:ext>
            </a:extLst>
          </p:cNvPr>
          <p:cNvGrpSpPr/>
          <p:nvPr userDrawn="1"/>
        </p:nvGrpSpPr>
        <p:grpSpPr>
          <a:xfrm>
            <a:off x="1203933" y="4603022"/>
            <a:ext cx="2340154" cy="307523"/>
            <a:chOff x="1605241" y="6137360"/>
            <a:chExt cx="3120205" cy="410030"/>
          </a:xfrm>
        </p:grpSpPr>
        <p:pic>
          <p:nvPicPr>
            <p:cNvPr id="18" name="Picture 17">
              <a:hlinkClick r:id="rId3"/>
              <a:extLst>
                <a:ext uri="{FF2B5EF4-FFF2-40B4-BE49-F238E27FC236}">
                  <a16:creationId xmlns:a16="http://schemas.microsoft.com/office/drawing/2014/main" xmlns="" id="{A8DE5515-02CC-4B22-8288-37DA506F53B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39053" y="6150970"/>
              <a:ext cx="474898" cy="385741"/>
            </a:xfrm>
            <a:prstGeom prst="rect">
              <a:avLst/>
            </a:prstGeom>
          </p:spPr>
        </p:pic>
        <p:pic>
          <p:nvPicPr>
            <p:cNvPr id="20" name="Picture 19">
              <a:hlinkClick r:id="rId5"/>
              <a:extLst>
                <a:ext uri="{FF2B5EF4-FFF2-40B4-BE49-F238E27FC236}">
                  <a16:creationId xmlns:a16="http://schemas.microsoft.com/office/drawing/2014/main" xmlns="" id="{CC87987D-06AC-4139-AFD5-FFDEE23EB16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48419" y="6140293"/>
              <a:ext cx="405785" cy="407097"/>
            </a:xfrm>
            <a:prstGeom prst="rect">
              <a:avLst/>
            </a:prstGeom>
          </p:spPr>
        </p:pic>
        <p:pic>
          <p:nvPicPr>
            <p:cNvPr id="21" name="Picture 20">
              <a:hlinkClick r:id="rId7"/>
              <a:extLst>
                <a:ext uri="{FF2B5EF4-FFF2-40B4-BE49-F238E27FC236}">
                  <a16:creationId xmlns:a16="http://schemas.microsoft.com/office/drawing/2014/main" xmlns="" id="{2E39AB28-E36E-4848-9915-D9EC54C4A60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8800" y="6137360"/>
              <a:ext cx="405785" cy="405785"/>
            </a:xfrm>
            <a:prstGeom prst="rect">
              <a:avLst/>
            </a:prstGeom>
          </p:spPr>
        </p:pic>
        <p:pic>
          <p:nvPicPr>
            <p:cNvPr id="22" name="Picture 21">
              <a:hlinkClick r:id="rId9"/>
              <a:extLst>
                <a:ext uri="{FF2B5EF4-FFF2-40B4-BE49-F238E27FC236}">
                  <a16:creationId xmlns:a16="http://schemas.microsoft.com/office/drawing/2014/main" xmlns="" id="{EF2566AC-457C-47FC-B98B-399CB928D7A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428" y="6168337"/>
              <a:ext cx="519018" cy="363722"/>
            </a:xfrm>
            <a:prstGeom prst="rect">
              <a:avLst/>
            </a:prstGeom>
          </p:spPr>
        </p:pic>
        <p:pic>
          <p:nvPicPr>
            <p:cNvPr id="23" name="Picture 22">
              <a:hlinkClick r:id="rId11"/>
              <a:extLst>
                <a:ext uri="{FF2B5EF4-FFF2-40B4-BE49-F238E27FC236}">
                  <a16:creationId xmlns:a16="http://schemas.microsoft.com/office/drawing/2014/main" xmlns="" id="{14D32DF8-E0A0-42B3-8212-CC66345E834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05241" y="6188381"/>
              <a:ext cx="359091" cy="35476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048355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 Yellow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: Shape 2">
            <a:extLst>
              <a:ext uri="{FF2B5EF4-FFF2-40B4-BE49-F238E27FC236}">
                <a16:creationId xmlns:a16="http://schemas.microsoft.com/office/drawing/2014/main" xmlns="" id="{C66AA33D-C4BB-4A89-8BAF-869688A033A7}"/>
              </a:ext>
            </a:extLst>
          </p:cNvPr>
          <p:cNvSpPr/>
          <p:nvPr userDrawn="1"/>
        </p:nvSpPr>
        <p:spPr>
          <a:xfrm>
            <a:off x="0" y="0"/>
            <a:ext cx="9141714" cy="5143500"/>
          </a:xfrm>
          <a:custGeom>
            <a:avLst/>
            <a:gdLst>
              <a:gd name="connsiteX0" fmla="*/ 0 w 12188952"/>
              <a:gd name="connsiteY0" fmla="*/ 0 h 6858000"/>
              <a:gd name="connsiteX1" fmla="*/ 914400 w 12188952"/>
              <a:gd name="connsiteY1" fmla="*/ 0 h 6858000"/>
              <a:gd name="connsiteX2" fmla="*/ 914400 w 12188952"/>
              <a:gd name="connsiteY2" fmla="*/ 5943600 h 6858000"/>
              <a:gd name="connsiteX3" fmla="*/ 12188952 w 12188952"/>
              <a:gd name="connsiteY3" fmla="*/ 5943600 h 6858000"/>
              <a:gd name="connsiteX4" fmla="*/ 12188952 w 12188952"/>
              <a:gd name="connsiteY4" fmla="*/ 6858000 h 6858000"/>
              <a:gd name="connsiteX5" fmla="*/ 914400 w 12188952"/>
              <a:gd name="connsiteY5" fmla="*/ 6858000 h 6858000"/>
              <a:gd name="connsiteX6" fmla="*/ 0 w 12188952"/>
              <a:gd name="connsiteY6" fmla="*/ 6858000 h 6858000"/>
              <a:gd name="connsiteX7" fmla="*/ 0 w 12188952"/>
              <a:gd name="connsiteY7" fmla="*/ 59436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6858000">
                <a:moveTo>
                  <a:pt x="0" y="0"/>
                </a:moveTo>
                <a:lnTo>
                  <a:pt x="914400" y="0"/>
                </a:lnTo>
                <a:lnTo>
                  <a:pt x="914400" y="5943600"/>
                </a:lnTo>
                <a:lnTo>
                  <a:pt x="12188952" y="5943600"/>
                </a:lnTo>
                <a:lnTo>
                  <a:pt x="12188952" y="6858000"/>
                </a:lnTo>
                <a:lnTo>
                  <a:pt x="914400" y="6858000"/>
                </a:lnTo>
                <a:lnTo>
                  <a:pt x="0" y="6858000"/>
                </a:lnTo>
                <a:lnTo>
                  <a:pt x="0" y="5943600"/>
                </a:lnTo>
                <a:close/>
              </a:path>
            </a:pathLst>
          </a:custGeom>
          <a:solidFill>
            <a:srgbClr val="A04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 defTabSz="685766"/>
            <a:endParaRPr lang="en-US" sz="1400" dirty="0">
              <a:solidFill>
                <a:srgbClr val="FFFFFF"/>
              </a:solidFill>
              <a:latin typeface="Jacobs Chronos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99C5D12E-DB67-4958-8D99-A3B81751DFE3}"/>
              </a:ext>
            </a:extLst>
          </p:cNvPr>
          <p:cNvGrpSpPr/>
          <p:nvPr userDrawn="1"/>
        </p:nvGrpSpPr>
        <p:grpSpPr>
          <a:xfrm>
            <a:off x="685803" y="0"/>
            <a:ext cx="8458199" cy="4457700"/>
            <a:chOff x="922993" y="0"/>
            <a:chExt cx="11277599" cy="594360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49AD4268-440C-442E-85CA-F84338F78239}"/>
                </a:ext>
              </a:extLst>
            </p:cNvPr>
            <p:cNvSpPr/>
            <p:nvPr userDrawn="1"/>
          </p:nvSpPr>
          <p:spPr>
            <a:xfrm>
              <a:off x="922993" y="0"/>
              <a:ext cx="10361686" cy="5943600"/>
            </a:xfrm>
            <a:prstGeom prst="rect">
              <a:avLst/>
            </a:prstGeom>
            <a:solidFill>
              <a:srgbClr val="FFB4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 dirty="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xmlns="" id="{B5C07D76-D2DD-4B5E-AA3D-4F0D1B92600F}"/>
                </a:ext>
              </a:extLst>
            </p:cNvPr>
            <p:cNvSpPr/>
            <p:nvPr userDrawn="1"/>
          </p:nvSpPr>
          <p:spPr>
            <a:xfrm>
              <a:off x="11246400" y="0"/>
              <a:ext cx="954192" cy="5943600"/>
            </a:xfrm>
            <a:prstGeom prst="rect">
              <a:avLst/>
            </a:prstGeom>
            <a:solidFill>
              <a:srgbClr val="FFA0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60F0C7EC-4198-42B3-87B0-4010357DFAE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3040" y="4649779"/>
            <a:ext cx="2518875" cy="281106"/>
          </a:xfrm>
          <a:prstGeom prst="rect">
            <a:avLst/>
          </a:prstGeom>
        </p:spPr>
      </p:pic>
      <p:sp>
        <p:nvSpPr>
          <p:cNvPr id="8" name="L-Shape 7">
            <a:extLst>
              <a:ext uri="{FF2B5EF4-FFF2-40B4-BE49-F238E27FC236}">
                <a16:creationId xmlns:a16="http://schemas.microsoft.com/office/drawing/2014/main" xmlns="" id="{85A3F116-CE8A-4091-B050-6E29E36E1903}"/>
              </a:ext>
            </a:extLst>
          </p:cNvPr>
          <p:cNvSpPr/>
          <p:nvPr userDrawn="1"/>
        </p:nvSpPr>
        <p:spPr>
          <a:xfrm rot="10800000">
            <a:off x="-413" y="4457232"/>
            <a:ext cx="685800" cy="685800"/>
          </a:xfrm>
          <a:prstGeom prst="corne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 defTabSz="685766"/>
            <a:endParaRPr lang="en-AU" sz="1400">
              <a:solidFill>
                <a:srgbClr val="FFFFFF"/>
              </a:solidFill>
              <a:latin typeface="Jacobs Chronos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xmlns="" id="{432F9285-DB4B-4410-B576-0FCBE590FC8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136" y="2983230"/>
            <a:ext cx="6240780" cy="1371600"/>
          </a:xfrm>
          <a:prstGeom prst="rect">
            <a:avLst/>
          </a:prstGeom>
          <a:noFill/>
        </p:spPr>
        <p:txBody>
          <a:bodyPr lIns="68577" tIns="34289" rIns="68577" bIns="34289">
            <a:noAutofit/>
          </a:bodyPr>
          <a:lstStyle>
            <a:lvl1pPr marL="0" indent="0" algn="l">
              <a:buNone/>
              <a:defRPr sz="2100">
                <a:solidFill>
                  <a:schemeClr val="tx1"/>
                </a:solidFill>
              </a:defRPr>
            </a:lvl1pPr>
            <a:lvl2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2pPr>
            <a:lvl3pPr marL="685766" indent="0" algn="ctr">
              <a:buNone/>
              <a:defRPr sz="140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4" indent="0" algn="ctr">
              <a:buNone/>
              <a:defRPr sz="1200"/>
            </a:lvl9pPr>
          </a:lstStyle>
          <a:p>
            <a:r>
              <a:rPr lang="en-US" dirty="0"/>
              <a:t>Other information, 28pt</a:t>
            </a:r>
          </a:p>
        </p:txBody>
      </p:sp>
      <p:sp>
        <p:nvSpPr>
          <p:cNvPr id="17" name="Text Placeholder 22">
            <a:extLst>
              <a:ext uri="{FF2B5EF4-FFF2-40B4-BE49-F238E27FC236}">
                <a16:creationId xmlns:a16="http://schemas.microsoft.com/office/drawing/2014/main" xmlns="" id="{A70E7D44-B911-4FA0-9BB8-9D8E54408AF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89436" y="1631158"/>
            <a:ext cx="5828109" cy="1128713"/>
          </a:xfrm>
          <a:prstGeom prst="rect">
            <a:avLst/>
          </a:prstGeom>
        </p:spPr>
        <p:txBody>
          <a:bodyPr lIns="68577" tIns="34289" rIns="68577" bIns="34289" anchor="b"/>
          <a:lstStyle>
            <a:lvl1pPr marL="0" indent="0">
              <a:buFontTx/>
              <a:buNone/>
              <a:defRPr sz="36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Thank You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xmlns="" id="{12C11AF5-FE73-497F-836F-C894AEFF5F39}"/>
              </a:ext>
            </a:extLst>
          </p:cNvPr>
          <p:cNvGrpSpPr/>
          <p:nvPr userDrawn="1"/>
        </p:nvGrpSpPr>
        <p:grpSpPr>
          <a:xfrm>
            <a:off x="1203933" y="4603022"/>
            <a:ext cx="2340154" cy="307523"/>
            <a:chOff x="1605241" y="6137360"/>
            <a:chExt cx="3120205" cy="410030"/>
          </a:xfrm>
        </p:grpSpPr>
        <p:pic>
          <p:nvPicPr>
            <p:cNvPr id="19" name="Picture 18">
              <a:hlinkClick r:id="rId3"/>
              <a:extLst>
                <a:ext uri="{FF2B5EF4-FFF2-40B4-BE49-F238E27FC236}">
                  <a16:creationId xmlns:a16="http://schemas.microsoft.com/office/drawing/2014/main" xmlns="" id="{1ACAB1A4-7FC3-4BCB-84EB-7796CAECF65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39053" y="6150970"/>
              <a:ext cx="474898" cy="385741"/>
            </a:xfrm>
            <a:prstGeom prst="rect">
              <a:avLst/>
            </a:prstGeom>
          </p:spPr>
        </p:pic>
        <p:pic>
          <p:nvPicPr>
            <p:cNvPr id="20" name="Picture 19">
              <a:hlinkClick r:id="rId5"/>
              <a:extLst>
                <a:ext uri="{FF2B5EF4-FFF2-40B4-BE49-F238E27FC236}">
                  <a16:creationId xmlns:a16="http://schemas.microsoft.com/office/drawing/2014/main" xmlns="" id="{1DC4B5B5-BC11-4D71-9E17-495F3B42506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48419" y="6140293"/>
              <a:ext cx="405785" cy="407097"/>
            </a:xfrm>
            <a:prstGeom prst="rect">
              <a:avLst/>
            </a:prstGeom>
          </p:spPr>
        </p:pic>
        <p:pic>
          <p:nvPicPr>
            <p:cNvPr id="21" name="Picture 20">
              <a:hlinkClick r:id="rId7"/>
              <a:extLst>
                <a:ext uri="{FF2B5EF4-FFF2-40B4-BE49-F238E27FC236}">
                  <a16:creationId xmlns:a16="http://schemas.microsoft.com/office/drawing/2014/main" xmlns="" id="{99FCB893-18C3-498D-AB19-425857B0910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8800" y="6137360"/>
              <a:ext cx="405785" cy="405785"/>
            </a:xfrm>
            <a:prstGeom prst="rect">
              <a:avLst/>
            </a:prstGeom>
          </p:spPr>
        </p:pic>
        <p:pic>
          <p:nvPicPr>
            <p:cNvPr id="22" name="Picture 21">
              <a:hlinkClick r:id="rId9"/>
              <a:extLst>
                <a:ext uri="{FF2B5EF4-FFF2-40B4-BE49-F238E27FC236}">
                  <a16:creationId xmlns:a16="http://schemas.microsoft.com/office/drawing/2014/main" xmlns="" id="{8E1273C0-53AE-40A9-9B1A-2F1BF4EBD1E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428" y="6168337"/>
              <a:ext cx="519018" cy="363722"/>
            </a:xfrm>
            <a:prstGeom prst="rect">
              <a:avLst/>
            </a:prstGeom>
          </p:spPr>
        </p:pic>
        <p:pic>
          <p:nvPicPr>
            <p:cNvPr id="23" name="Picture 22">
              <a:hlinkClick r:id="rId11"/>
              <a:extLst>
                <a:ext uri="{FF2B5EF4-FFF2-40B4-BE49-F238E27FC236}">
                  <a16:creationId xmlns:a16="http://schemas.microsoft.com/office/drawing/2014/main" xmlns="" id="{4C05C6EA-029A-4D4E-9AE5-5F7BCFC6526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05241" y="6188381"/>
              <a:ext cx="359091" cy="35476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539415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 Gree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: Shape 2">
            <a:extLst>
              <a:ext uri="{FF2B5EF4-FFF2-40B4-BE49-F238E27FC236}">
                <a16:creationId xmlns:a16="http://schemas.microsoft.com/office/drawing/2014/main" xmlns="" id="{FD3F75BC-4A92-41D5-A8DA-D3E84975C934}"/>
              </a:ext>
            </a:extLst>
          </p:cNvPr>
          <p:cNvSpPr/>
          <p:nvPr userDrawn="1"/>
        </p:nvSpPr>
        <p:spPr>
          <a:xfrm>
            <a:off x="0" y="0"/>
            <a:ext cx="9141714" cy="5143500"/>
          </a:xfrm>
          <a:custGeom>
            <a:avLst/>
            <a:gdLst>
              <a:gd name="connsiteX0" fmla="*/ 0 w 12188952"/>
              <a:gd name="connsiteY0" fmla="*/ 0 h 6858000"/>
              <a:gd name="connsiteX1" fmla="*/ 914400 w 12188952"/>
              <a:gd name="connsiteY1" fmla="*/ 0 h 6858000"/>
              <a:gd name="connsiteX2" fmla="*/ 914400 w 12188952"/>
              <a:gd name="connsiteY2" fmla="*/ 5943600 h 6858000"/>
              <a:gd name="connsiteX3" fmla="*/ 12188952 w 12188952"/>
              <a:gd name="connsiteY3" fmla="*/ 5943600 h 6858000"/>
              <a:gd name="connsiteX4" fmla="*/ 12188952 w 12188952"/>
              <a:gd name="connsiteY4" fmla="*/ 6858000 h 6858000"/>
              <a:gd name="connsiteX5" fmla="*/ 914400 w 12188952"/>
              <a:gd name="connsiteY5" fmla="*/ 6858000 h 6858000"/>
              <a:gd name="connsiteX6" fmla="*/ 0 w 12188952"/>
              <a:gd name="connsiteY6" fmla="*/ 6858000 h 6858000"/>
              <a:gd name="connsiteX7" fmla="*/ 0 w 12188952"/>
              <a:gd name="connsiteY7" fmla="*/ 59436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6858000">
                <a:moveTo>
                  <a:pt x="0" y="0"/>
                </a:moveTo>
                <a:lnTo>
                  <a:pt x="914400" y="0"/>
                </a:lnTo>
                <a:lnTo>
                  <a:pt x="914400" y="5943600"/>
                </a:lnTo>
                <a:lnTo>
                  <a:pt x="12188952" y="5943600"/>
                </a:lnTo>
                <a:lnTo>
                  <a:pt x="12188952" y="6858000"/>
                </a:lnTo>
                <a:lnTo>
                  <a:pt x="914400" y="6858000"/>
                </a:lnTo>
                <a:lnTo>
                  <a:pt x="0" y="6858000"/>
                </a:lnTo>
                <a:lnTo>
                  <a:pt x="0" y="5943600"/>
                </a:lnTo>
                <a:close/>
              </a:path>
            </a:pathLst>
          </a:custGeom>
          <a:solidFill>
            <a:srgbClr val="003C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 defTabSz="685766"/>
            <a:endParaRPr lang="en-US" sz="1400" dirty="0">
              <a:solidFill>
                <a:srgbClr val="FFFFFF"/>
              </a:solidFill>
              <a:latin typeface="Jacobs Chronos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4FA705DD-56ED-4F54-AA91-35E616D4BC13}"/>
              </a:ext>
            </a:extLst>
          </p:cNvPr>
          <p:cNvGrpSpPr/>
          <p:nvPr userDrawn="1"/>
        </p:nvGrpSpPr>
        <p:grpSpPr>
          <a:xfrm>
            <a:off x="685803" y="0"/>
            <a:ext cx="8458199" cy="4457700"/>
            <a:chOff x="922993" y="0"/>
            <a:chExt cx="11265832" cy="594360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CA983449-2E0B-43CA-9BC5-182C2EF5B47E}"/>
                </a:ext>
              </a:extLst>
            </p:cNvPr>
            <p:cNvSpPr/>
            <p:nvPr userDrawn="1"/>
          </p:nvSpPr>
          <p:spPr>
            <a:xfrm>
              <a:off x="922993" y="0"/>
              <a:ext cx="10361686" cy="5943600"/>
            </a:xfrm>
            <a:prstGeom prst="rect">
              <a:avLst/>
            </a:prstGeom>
            <a:solidFill>
              <a:srgbClr val="0AD2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 dirty="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xmlns="" id="{F53DDF91-51BF-4D32-98B7-15240757038B}"/>
                </a:ext>
              </a:extLst>
            </p:cNvPr>
            <p:cNvSpPr/>
            <p:nvPr userDrawn="1"/>
          </p:nvSpPr>
          <p:spPr>
            <a:xfrm>
              <a:off x="11246400" y="0"/>
              <a:ext cx="942425" cy="5943600"/>
            </a:xfrm>
            <a:prstGeom prst="rect">
              <a:avLst/>
            </a:prstGeom>
            <a:solidFill>
              <a:srgbClr val="007D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5BF651FB-2EEE-4CEC-AB1F-9990F441AE5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3040" y="4649779"/>
            <a:ext cx="2518875" cy="281106"/>
          </a:xfrm>
          <a:prstGeom prst="rect">
            <a:avLst/>
          </a:prstGeom>
        </p:spPr>
      </p:pic>
      <p:sp>
        <p:nvSpPr>
          <p:cNvPr id="8" name="L-Shape 7">
            <a:extLst>
              <a:ext uri="{FF2B5EF4-FFF2-40B4-BE49-F238E27FC236}">
                <a16:creationId xmlns:a16="http://schemas.microsoft.com/office/drawing/2014/main" xmlns="" id="{2A89CD49-FA2A-4E24-964A-A7AC94506A47}"/>
              </a:ext>
            </a:extLst>
          </p:cNvPr>
          <p:cNvSpPr/>
          <p:nvPr userDrawn="1"/>
        </p:nvSpPr>
        <p:spPr>
          <a:xfrm rot="10800000">
            <a:off x="-413" y="4457232"/>
            <a:ext cx="685800" cy="685800"/>
          </a:xfrm>
          <a:prstGeom prst="corne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 defTabSz="685766"/>
            <a:endParaRPr lang="en-AU" sz="1400">
              <a:solidFill>
                <a:srgbClr val="FFFFFF"/>
              </a:solidFill>
              <a:latin typeface="Jacobs Chronos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xmlns="" id="{DA80CB3F-B139-4AA5-868D-E62A3A2A823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136" y="2983230"/>
            <a:ext cx="6240780" cy="1371600"/>
          </a:xfrm>
          <a:prstGeom prst="rect">
            <a:avLst/>
          </a:prstGeom>
          <a:noFill/>
        </p:spPr>
        <p:txBody>
          <a:bodyPr lIns="68577" tIns="34289" rIns="68577" bIns="34289">
            <a:noAutofit/>
          </a:bodyPr>
          <a:lstStyle>
            <a:lvl1pPr marL="0" indent="0" algn="l">
              <a:buNone/>
              <a:defRPr sz="2100">
                <a:solidFill>
                  <a:schemeClr val="bg1"/>
                </a:solidFill>
              </a:defRPr>
            </a:lvl1pPr>
            <a:lvl2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2pPr>
            <a:lvl3pPr marL="685766" indent="0" algn="ctr">
              <a:buNone/>
              <a:defRPr sz="140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4" indent="0" algn="ctr">
              <a:buNone/>
              <a:defRPr sz="1200"/>
            </a:lvl9pPr>
          </a:lstStyle>
          <a:p>
            <a:r>
              <a:rPr lang="en-US" dirty="0"/>
              <a:t>Other information, 28pt</a:t>
            </a:r>
          </a:p>
        </p:txBody>
      </p:sp>
      <p:sp>
        <p:nvSpPr>
          <p:cNvPr id="17" name="Text Placeholder 22">
            <a:extLst>
              <a:ext uri="{FF2B5EF4-FFF2-40B4-BE49-F238E27FC236}">
                <a16:creationId xmlns:a16="http://schemas.microsoft.com/office/drawing/2014/main" xmlns="" id="{19715368-2B09-42B3-B040-029DBA29CDA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89436" y="1631158"/>
            <a:ext cx="5828109" cy="1128713"/>
          </a:xfrm>
          <a:prstGeom prst="rect">
            <a:avLst/>
          </a:prstGeom>
        </p:spPr>
        <p:txBody>
          <a:bodyPr lIns="68577" tIns="34289" rIns="68577" bIns="34289" anchor="b"/>
          <a:lstStyle>
            <a:lvl1pPr marL="0" indent="0">
              <a:buFontTx/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Thank You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xmlns="" id="{01EDC421-108E-4B62-8C43-E5D1190D267C}"/>
              </a:ext>
            </a:extLst>
          </p:cNvPr>
          <p:cNvGrpSpPr/>
          <p:nvPr userDrawn="1"/>
        </p:nvGrpSpPr>
        <p:grpSpPr>
          <a:xfrm>
            <a:off x="1203933" y="4603022"/>
            <a:ext cx="2340154" cy="307523"/>
            <a:chOff x="1605241" y="6137360"/>
            <a:chExt cx="3120205" cy="410030"/>
          </a:xfrm>
        </p:grpSpPr>
        <p:pic>
          <p:nvPicPr>
            <p:cNvPr id="19" name="Picture 18">
              <a:hlinkClick r:id="rId3"/>
              <a:extLst>
                <a:ext uri="{FF2B5EF4-FFF2-40B4-BE49-F238E27FC236}">
                  <a16:creationId xmlns:a16="http://schemas.microsoft.com/office/drawing/2014/main" xmlns="" id="{B341D8EE-A808-4BD8-9630-3245EFD5EA1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39053" y="6150970"/>
              <a:ext cx="474898" cy="385741"/>
            </a:xfrm>
            <a:prstGeom prst="rect">
              <a:avLst/>
            </a:prstGeom>
          </p:spPr>
        </p:pic>
        <p:pic>
          <p:nvPicPr>
            <p:cNvPr id="20" name="Picture 19">
              <a:hlinkClick r:id="rId5"/>
              <a:extLst>
                <a:ext uri="{FF2B5EF4-FFF2-40B4-BE49-F238E27FC236}">
                  <a16:creationId xmlns:a16="http://schemas.microsoft.com/office/drawing/2014/main" xmlns="" id="{A79C7CD1-7957-4418-8E75-AAEDC511CB1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48419" y="6140293"/>
              <a:ext cx="405785" cy="407097"/>
            </a:xfrm>
            <a:prstGeom prst="rect">
              <a:avLst/>
            </a:prstGeom>
          </p:spPr>
        </p:pic>
        <p:pic>
          <p:nvPicPr>
            <p:cNvPr id="21" name="Picture 20">
              <a:hlinkClick r:id="rId7"/>
              <a:extLst>
                <a:ext uri="{FF2B5EF4-FFF2-40B4-BE49-F238E27FC236}">
                  <a16:creationId xmlns:a16="http://schemas.microsoft.com/office/drawing/2014/main" xmlns="" id="{E3765027-D74F-42AC-9D81-44A69DB1AE1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8800" y="6137360"/>
              <a:ext cx="405785" cy="405785"/>
            </a:xfrm>
            <a:prstGeom prst="rect">
              <a:avLst/>
            </a:prstGeom>
          </p:spPr>
        </p:pic>
        <p:pic>
          <p:nvPicPr>
            <p:cNvPr id="22" name="Picture 21">
              <a:hlinkClick r:id="rId9"/>
              <a:extLst>
                <a:ext uri="{FF2B5EF4-FFF2-40B4-BE49-F238E27FC236}">
                  <a16:creationId xmlns:a16="http://schemas.microsoft.com/office/drawing/2014/main" xmlns="" id="{14567F00-7898-4CF9-B03A-7F65CA6617B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428" y="6168337"/>
              <a:ext cx="519018" cy="363722"/>
            </a:xfrm>
            <a:prstGeom prst="rect">
              <a:avLst/>
            </a:prstGeom>
          </p:spPr>
        </p:pic>
        <p:pic>
          <p:nvPicPr>
            <p:cNvPr id="23" name="Picture 22">
              <a:hlinkClick r:id="rId11"/>
              <a:extLst>
                <a:ext uri="{FF2B5EF4-FFF2-40B4-BE49-F238E27FC236}">
                  <a16:creationId xmlns:a16="http://schemas.microsoft.com/office/drawing/2014/main" xmlns="" id="{957700C5-8F61-4A9E-8B20-7F028703176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05241" y="6188381"/>
              <a:ext cx="359091" cy="35476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123853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10/02/2020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00192" y="4767263"/>
            <a:ext cx="2133600" cy="273844"/>
          </a:xfrm>
        </p:spPr>
        <p:txBody>
          <a:bodyPr/>
          <a:lstStyle/>
          <a:p>
            <a:fld id="{BCF64411-6CB5-43CE-9E22-66B9BD54A0C5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662716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10/02/2020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869265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10/02/2020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598807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10/02/2020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504417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10/02/2020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230987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10/02/2020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107021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10/02/2020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722168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Blu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D50233-4E83-4DC3-B0FF-BDAF1A79C0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title, 28pt bold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F68160C-305B-4527-8177-840ACDC9C0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>
                <a:solidFill>
                  <a:srgbClr val="000000"/>
                </a:solidFill>
                <a:latin typeface="Jacobs Chronos"/>
              </a:rPr>
              <a:t>©Jacobs 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88DFC9E-1133-4011-BE9F-F92542AC30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E465AAE8-1348-4C39-A60F-D29A796686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9792" y="932261"/>
            <a:ext cx="8641080" cy="37016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EED51E53-C704-4648-A432-C3D579C368E5}"/>
              </a:ext>
            </a:extLst>
          </p:cNvPr>
          <p:cNvGrpSpPr/>
          <p:nvPr userDrawn="1"/>
        </p:nvGrpSpPr>
        <p:grpSpPr>
          <a:xfrm>
            <a:off x="0" y="-2"/>
            <a:ext cx="137160" cy="5143502"/>
            <a:chOff x="0" y="-2"/>
            <a:chExt cx="182880" cy="6858002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xmlns="" id="{EADC94DF-CF22-48A4-BA0A-C4C38A013B84}"/>
                </a:ext>
              </a:extLst>
            </p:cNvPr>
            <p:cNvSpPr/>
            <p:nvPr userDrawn="1"/>
          </p:nvSpPr>
          <p:spPr>
            <a:xfrm>
              <a:off x="0" y="6210887"/>
              <a:ext cx="182880" cy="647113"/>
            </a:xfrm>
            <a:prstGeom prst="rect">
              <a:avLst/>
            </a:prstGeom>
            <a:solidFill>
              <a:srgbClr val="5AE6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xmlns="" id="{52AFE780-91D7-411E-9616-15D5F7F95B48}"/>
                </a:ext>
              </a:extLst>
            </p:cNvPr>
            <p:cNvSpPr/>
            <p:nvPr userDrawn="1"/>
          </p:nvSpPr>
          <p:spPr>
            <a:xfrm>
              <a:off x="0" y="-2"/>
              <a:ext cx="182880" cy="4572000"/>
            </a:xfrm>
            <a:prstGeom prst="rect">
              <a:avLst/>
            </a:prstGeom>
            <a:solidFill>
              <a:srgbClr val="231ED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xmlns="" id="{18CE3C64-85E4-4847-9D32-67A911A0EBFE}"/>
                </a:ext>
              </a:extLst>
            </p:cNvPr>
            <p:cNvSpPr/>
            <p:nvPr userDrawn="1"/>
          </p:nvSpPr>
          <p:spPr>
            <a:xfrm>
              <a:off x="0" y="4517053"/>
              <a:ext cx="182880" cy="1709928"/>
            </a:xfrm>
            <a:prstGeom prst="rect">
              <a:avLst/>
            </a:prstGeom>
            <a:solidFill>
              <a:srgbClr val="0A7D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2834023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10/02/2020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1520166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10/02/2020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7803361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10/02/2020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355003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10/02/2020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826663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urpl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D50233-4E83-4DC3-B0FF-BDAF1A79C0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title, 28pt bold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F68160C-305B-4527-8177-840ACDC9C0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>
                <a:solidFill>
                  <a:srgbClr val="000000"/>
                </a:solidFill>
                <a:latin typeface="Jacobs Chronos"/>
              </a:rPr>
              <a:t>©Jacobs 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88DFC9E-1133-4011-BE9F-F92542AC30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E465AAE8-1348-4C39-A60F-D29A796686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9792" y="932261"/>
            <a:ext cx="8641080" cy="37016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B907F687-555F-42F3-931D-36B1D43F7B7A}"/>
              </a:ext>
            </a:extLst>
          </p:cNvPr>
          <p:cNvCxnSpPr/>
          <p:nvPr userDrawn="1"/>
        </p:nvCxnSpPr>
        <p:spPr>
          <a:xfrm>
            <a:off x="240030" y="4663440"/>
            <a:ext cx="8641080" cy="0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15" name="Group 14">
            <a:extLst>
              <a:ext uri="{FF2B5EF4-FFF2-40B4-BE49-F238E27FC236}">
                <a16:creationId xmlns:a16="http://schemas.microsoft.com/office/drawing/2014/main" xmlns="" id="{4CA72A78-4C30-4C03-A06D-DA1FF4F7AC07}"/>
              </a:ext>
            </a:extLst>
          </p:cNvPr>
          <p:cNvGrpSpPr/>
          <p:nvPr userDrawn="1"/>
        </p:nvGrpSpPr>
        <p:grpSpPr>
          <a:xfrm>
            <a:off x="0" y="-2"/>
            <a:ext cx="137160" cy="5143502"/>
            <a:chOff x="0" y="-2"/>
            <a:chExt cx="182880" cy="6858002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xmlns="" id="{B555AB02-14EC-4DB4-A3C8-0D9A8157AFF4}"/>
                </a:ext>
              </a:extLst>
            </p:cNvPr>
            <p:cNvSpPr/>
            <p:nvPr userDrawn="1"/>
          </p:nvSpPr>
          <p:spPr>
            <a:xfrm>
              <a:off x="0" y="6210887"/>
              <a:ext cx="182880" cy="647113"/>
            </a:xfrm>
            <a:prstGeom prst="rect">
              <a:avLst/>
            </a:prstGeom>
            <a:solidFill>
              <a:srgbClr val="D7A5F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xmlns="" id="{75C5320F-164D-4C85-8156-0F5DC144649D}"/>
                </a:ext>
              </a:extLst>
            </p:cNvPr>
            <p:cNvSpPr/>
            <p:nvPr userDrawn="1"/>
          </p:nvSpPr>
          <p:spPr>
            <a:xfrm>
              <a:off x="0" y="-2"/>
              <a:ext cx="182880" cy="4572000"/>
            </a:xfrm>
            <a:prstGeom prst="rect">
              <a:avLst/>
            </a:prstGeom>
            <a:solidFill>
              <a:srgbClr val="6F006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xmlns="" id="{39448BF6-A9B1-4435-9787-4CFEFE2B3C13}"/>
                </a:ext>
              </a:extLst>
            </p:cNvPr>
            <p:cNvSpPr/>
            <p:nvPr userDrawn="1"/>
          </p:nvSpPr>
          <p:spPr>
            <a:xfrm>
              <a:off x="0" y="4517053"/>
              <a:ext cx="182880" cy="1709928"/>
            </a:xfrm>
            <a:prstGeom prst="rect">
              <a:avLst/>
            </a:prstGeom>
            <a:solidFill>
              <a:srgbClr val="A80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73208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Red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D50233-4E83-4DC3-B0FF-BDAF1A79C0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title, 28pt bold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F68160C-305B-4527-8177-840ACDC9C0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>
                <a:solidFill>
                  <a:srgbClr val="000000"/>
                </a:solidFill>
                <a:latin typeface="Jacobs Chronos"/>
              </a:rPr>
              <a:t>©Jacobs 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88DFC9E-1133-4011-BE9F-F92542AC30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E465AAE8-1348-4C39-A60F-D29A796686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9792" y="932261"/>
            <a:ext cx="8641080" cy="37016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B907F687-555F-42F3-931D-36B1D43F7B7A}"/>
              </a:ext>
            </a:extLst>
          </p:cNvPr>
          <p:cNvCxnSpPr/>
          <p:nvPr userDrawn="1"/>
        </p:nvCxnSpPr>
        <p:spPr>
          <a:xfrm>
            <a:off x="240030" y="4663440"/>
            <a:ext cx="864108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1C240F09-DD7C-4C8C-8DAD-8BC809392125}"/>
              </a:ext>
            </a:extLst>
          </p:cNvPr>
          <p:cNvGrpSpPr/>
          <p:nvPr userDrawn="1"/>
        </p:nvGrpSpPr>
        <p:grpSpPr>
          <a:xfrm>
            <a:off x="0" y="-2"/>
            <a:ext cx="137160" cy="5143502"/>
            <a:chOff x="0" y="-2"/>
            <a:chExt cx="182880" cy="6858002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xmlns="" id="{D4A91B95-0BE4-4F1C-91A7-56D87D69E7D1}"/>
                </a:ext>
              </a:extLst>
            </p:cNvPr>
            <p:cNvSpPr/>
            <p:nvPr userDrawn="1"/>
          </p:nvSpPr>
          <p:spPr>
            <a:xfrm>
              <a:off x="0" y="6210887"/>
              <a:ext cx="182880" cy="647113"/>
            </a:xfrm>
            <a:prstGeom prst="rect">
              <a:avLst/>
            </a:prstGeom>
            <a:solidFill>
              <a:srgbClr val="FF91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xmlns="" id="{C7B9BDB8-BECF-451A-A4D3-80341F2150FB}"/>
                </a:ext>
              </a:extLst>
            </p:cNvPr>
            <p:cNvSpPr/>
            <p:nvPr userDrawn="1"/>
          </p:nvSpPr>
          <p:spPr>
            <a:xfrm>
              <a:off x="0" y="-2"/>
              <a:ext cx="182880" cy="4572000"/>
            </a:xfrm>
            <a:prstGeom prst="rect">
              <a:avLst/>
            </a:prstGeom>
            <a:solidFill>
              <a:srgbClr val="D728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xmlns="" id="{553581BC-072A-4FF4-A41A-C4969ED95D61}"/>
                </a:ext>
              </a:extLst>
            </p:cNvPr>
            <p:cNvSpPr/>
            <p:nvPr userDrawn="1"/>
          </p:nvSpPr>
          <p:spPr>
            <a:xfrm>
              <a:off x="0" y="4517053"/>
              <a:ext cx="182880" cy="1709928"/>
            </a:xfrm>
            <a:prstGeom prst="rect">
              <a:avLst/>
            </a:prstGeom>
            <a:solidFill>
              <a:srgbClr val="FF46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65856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Yellow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D50233-4E83-4DC3-B0FF-BDAF1A79C0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title, 28pt bold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F68160C-305B-4527-8177-840ACDC9C0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>
                <a:solidFill>
                  <a:srgbClr val="000000"/>
                </a:solidFill>
                <a:latin typeface="Jacobs Chronos"/>
              </a:rPr>
              <a:t>©Jacobs 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88DFC9E-1133-4011-BE9F-F92542AC30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E465AAE8-1348-4C39-A60F-D29A796686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9792" y="932261"/>
            <a:ext cx="8641080" cy="37016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7755056D-1B7D-47BE-B9C1-919DD1AE7AEC}"/>
              </a:ext>
            </a:extLst>
          </p:cNvPr>
          <p:cNvCxnSpPr/>
          <p:nvPr userDrawn="1"/>
        </p:nvCxnSpPr>
        <p:spPr>
          <a:xfrm>
            <a:off x="240030" y="4663440"/>
            <a:ext cx="8641080" cy="0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grpSp>
        <p:nvGrpSpPr>
          <p:cNvPr id="15" name="Group 14">
            <a:extLst>
              <a:ext uri="{FF2B5EF4-FFF2-40B4-BE49-F238E27FC236}">
                <a16:creationId xmlns:a16="http://schemas.microsoft.com/office/drawing/2014/main" xmlns="" id="{9E34328E-B1C6-4BE7-A077-911C6B42267B}"/>
              </a:ext>
            </a:extLst>
          </p:cNvPr>
          <p:cNvGrpSpPr/>
          <p:nvPr userDrawn="1"/>
        </p:nvGrpSpPr>
        <p:grpSpPr>
          <a:xfrm>
            <a:off x="0" y="0"/>
            <a:ext cx="137160" cy="5144124"/>
            <a:chOff x="0" y="-2"/>
            <a:chExt cx="182880" cy="6923319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xmlns="" id="{58E1AD2A-72E1-41C3-A8C7-1E05E5A1C80F}"/>
                </a:ext>
              </a:extLst>
            </p:cNvPr>
            <p:cNvSpPr/>
            <p:nvPr userDrawn="1"/>
          </p:nvSpPr>
          <p:spPr>
            <a:xfrm>
              <a:off x="0" y="6276204"/>
              <a:ext cx="182880" cy="647113"/>
            </a:xfrm>
            <a:prstGeom prst="rect">
              <a:avLst/>
            </a:prstGeom>
            <a:solidFill>
              <a:srgbClr val="FFDC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xmlns="" id="{20137D73-4F1E-4A64-9A95-EC0B5FC68BC2}"/>
                </a:ext>
              </a:extLst>
            </p:cNvPr>
            <p:cNvSpPr/>
            <p:nvPr userDrawn="1"/>
          </p:nvSpPr>
          <p:spPr>
            <a:xfrm>
              <a:off x="0" y="-2"/>
              <a:ext cx="182880" cy="4572000"/>
            </a:xfrm>
            <a:prstGeom prst="rect">
              <a:avLst/>
            </a:prstGeom>
            <a:solidFill>
              <a:srgbClr val="FFA0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xmlns="" id="{0444ABFA-4863-4BAD-83D2-E9328E5E3C37}"/>
                </a:ext>
              </a:extLst>
            </p:cNvPr>
            <p:cNvSpPr/>
            <p:nvPr userDrawn="1"/>
          </p:nvSpPr>
          <p:spPr>
            <a:xfrm>
              <a:off x="0" y="4573039"/>
              <a:ext cx="182880" cy="1709928"/>
            </a:xfrm>
            <a:prstGeom prst="rect">
              <a:avLst/>
            </a:prstGeom>
            <a:solidFill>
              <a:srgbClr val="FFB4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50213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Gree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D50233-4E83-4DC3-B0FF-BDAF1A79C0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title, 28pt bold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F68160C-305B-4527-8177-840ACDC9C0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>
                <a:solidFill>
                  <a:srgbClr val="000000"/>
                </a:solidFill>
                <a:latin typeface="Jacobs Chronos"/>
              </a:rPr>
              <a:t>©Jacobs 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88DFC9E-1133-4011-BE9F-F92542AC30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E465AAE8-1348-4C39-A60F-D29A796686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9792" y="932261"/>
            <a:ext cx="8641080" cy="37016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A7D4838C-2ED6-416D-BA07-57109830E0FE}"/>
              </a:ext>
            </a:extLst>
          </p:cNvPr>
          <p:cNvCxnSpPr/>
          <p:nvPr userDrawn="1"/>
        </p:nvCxnSpPr>
        <p:spPr>
          <a:xfrm>
            <a:off x="240030" y="4663440"/>
            <a:ext cx="8641080" cy="0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3" name="Group 12">
            <a:extLst>
              <a:ext uri="{FF2B5EF4-FFF2-40B4-BE49-F238E27FC236}">
                <a16:creationId xmlns:a16="http://schemas.microsoft.com/office/drawing/2014/main" xmlns="" id="{14466649-CD9C-476C-918B-BEB28E180304}"/>
              </a:ext>
            </a:extLst>
          </p:cNvPr>
          <p:cNvGrpSpPr/>
          <p:nvPr userDrawn="1"/>
        </p:nvGrpSpPr>
        <p:grpSpPr>
          <a:xfrm>
            <a:off x="0" y="-2"/>
            <a:ext cx="137160" cy="5143502"/>
            <a:chOff x="0" y="-2"/>
            <a:chExt cx="182880" cy="6858002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xmlns="" id="{AE9D4282-E4E1-4CDD-9678-C1191C5B3FE7}"/>
                </a:ext>
              </a:extLst>
            </p:cNvPr>
            <p:cNvSpPr/>
            <p:nvPr userDrawn="1"/>
          </p:nvSpPr>
          <p:spPr>
            <a:xfrm>
              <a:off x="0" y="6210887"/>
              <a:ext cx="182880" cy="647113"/>
            </a:xfrm>
            <a:prstGeom prst="rect">
              <a:avLst/>
            </a:prstGeom>
            <a:solidFill>
              <a:srgbClr val="78FAC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xmlns="" id="{BB522D8A-7AFE-42B3-8DA1-7172318C8885}"/>
                </a:ext>
              </a:extLst>
            </p:cNvPr>
            <p:cNvSpPr/>
            <p:nvPr userDrawn="1"/>
          </p:nvSpPr>
          <p:spPr>
            <a:xfrm>
              <a:off x="0" y="-2"/>
              <a:ext cx="182880" cy="4572000"/>
            </a:xfrm>
            <a:prstGeom prst="rect">
              <a:avLst/>
            </a:prstGeom>
            <a:solidFill>
              <a:srgbClr val="007D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xmlns="" id="{A6AC92C7-D5B4-48F1-9A89-5250A640A3F4}"/>
                </a:ext>
              </a:extLst>
            </p:cNvPr>
            <p:cNvSpPr/>
            <p:nvPr userDrawn="1"/>
          </p:nvSpPr>
          <p:spPr>
            <a:xfrm>
              <a:off x="0" y="4517053"/>
              <a:ext cx="182880" cy="1709928"/>
            </a:xfrm>
            <a:prstGeom prst="rect">
              <a:avLst/>
            </a:prstGeom>
            <a:solidFill>
              <a:srgbClr val="0AD2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5202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Blu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D50233-4E83-4DC3-B0FF-BDAF1A79C0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title, 28pt bold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F68160C-305B-4527-8177-840ACDC9C0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>
                <a:solidFill>
                  <a:srgbClr val="000000"/>
                </a:solidFill>
                <a:latin typeface="Jacobs Chronos"/>
              </a:rPr>
              <a:t>©Jacobs 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88DFC9E-1133-4011-BE9F-F92542AC30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E465AAE8-1348-4C39-A60F-D29A796686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9792" y="932261"/>
            <a:ext cx="8641080" cy="37016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C62D149B-FB3E-4F3C-91FC-502E6E33681F}"/>
              </a:ext>
            </a:extLst>
          </p:cNvPr>
          <p:cNvGrpSpPr/>
          <p:nvPr userDrawn="1"/>
        </p:nvGrpSpPr>
        <p:grpSpPr>
          <a:xfrm>
            <a:off x="1" y="5006340"/>
            <a:ext cx="9152097" cy="137160"/>
            <a:chOff x="0" y="5303520"/>
            <a:chExt cx="12202796" cy="59436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xmlns="" id="{0B253A9E-4157-4649-9B03-BC26F137140A}"/>
                </a:ext>
              </a:extLst>
            </p:cNvPr>
            <p:cNvSpPr/>
            <p:nvPr userDrawn="1"/>
          </p:nvSpPr>
          <p:spPr>
            <a:xfrm>
              <a:off x="9245604" y="5303520"/>
              <a:ext cx="2651760" cy="594360"/>
            </a:xfrm>
            <a:prstGeom prst="rect">
              <a:avLst/>
            </a:prstGeom>
            <a:solidFill>
              <a:srgbClr val="231ED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xmlns="" id="{FD63FB71-8D46-41BB-99AC-A9B032B64908}"/>
                </a:ext>
              </a:extLst>
            </p:cNvPr>
            <p:cNvSpPr/>
            <p:nvPr userDrawn="1"/>
          </p:nvSpPr>
          <p:spPr>
            <a:xfrm>
              <a:off x="11868149" y="5303520"/>
              <a:ext cx="334647" cy="594360"/>
            </a:xfrm>
            <a:prstGeom prst="rect">
              <a:avLst/>
            </a:prstGeom>
            <a:solidFill>
              <a:srgbClr val="001E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xmlns="" id="{413CB1E7-BEDB-4F9E-B40E-BE0317677C35}"/>
                </a:ext>
              </a:extLst>
            </p:cNvPr>
            <p:cNvSpPr/>
            <p:nvPr userDrawn="1"/>
          </p:nvSpPr>
          <p:spPr>
            <a:xfrm>
              <a:off x="0" y="5303520"/>
              <a:ext cx="9323754" cy="594360"/>
            </a:xfrm>
            <a:prstGeom prst="rect">
              <a:avLst/>
            </a:prstGeom>
            <a:solidFill>
              <a:srgbClr val="0A7D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0656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urp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D50233-4E83-4DC3-B0FF-BDAF1A79C0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title, 28pt bold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F68160C-305B-4527-8177-840ACDC9C0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>
                <a:solidFill>
                  <a:srgbClr val="000000"/>
                </a:solidFill>
                <a:latin typeface="Jacobs Chronos"/>
              </a:rPr>
              <a:t>©Jacobs 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88DFC9E-1133-4011-BE9F-F92542AC30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E465AAE8-1348-4C39-A60F-D29A796686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9792" y="932261"/>
            <a:ext cx="8641080" cy="37016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F48F4A85-93A7-4E9A-B2AF-E4854A2ED6B1}"/>
              </a:ext>
            </a:extLst>
          </p:cNvPr>
          <p:cNvGrpSpPr/>
          <p:nvPr userDrawn="1"/>
        </p:nvGrpSpPr>
        <p:grpSpPr>
          <a:xfrm>
            <a:off x="1" y="5006340"/>
            <a:ext cx="9152097" cy="137160"/>
            <a:chOff x="0" y="5303520"/>
            <a:chExt cx="12202796" cy="59436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xmlns="" id="{1B3F44AD-7398-4AE5-BB40-4B9469CB3ADE}"/>
                </a:ext>
              </a:extLst>
            </p:cNvPr>
            <p:cNvSpPr/>
            <p:nvPr userDrawn="1"/>
          </p:nvSpPr>
          <p:spPr>
            <a:xfrm>
              <a:off x="9245604" y="5303520"/>
              <a:ext cx="2651760" cy="594360"/>
            </a:xfrm>
            <a:prstGeom prst="rect">
              <a:avLst/>
            </a:prstGeom>
            <a:solidFill>
              <a:srgbClr val="6F006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xmlns="" id="{04A65855-B2BA-447C-8767-3120D35E2D4F}"/>
                </a:ext>
              </a:extLst>
            </p:cNvPr>
            <p:cNvSpPr/>
            <p:nvPr userDrawn="1"/>
          </p:nvSpPr>
          <p:spPr>
            <a:xfrm>
              <a:off x="11868149" y="5303520"/>
              <a:ext cx="334647" cy="594360"/>
            </a:xfrm>
            <a:prstGeom prst="rect">
              <a:avLst/>
            </a:prstGeom>
            <a:solidFill>
              <a:srgbClr val="460F3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xmlns="" id="{23F468E7-8400-47A0-9794-F53ECD440439}"/>
                </a:ext>
              </a:extLst>
            </p:cNvPr>
            <p:cNvSpPr/>
            <p:nvPr userDrawn="1"/>
          </p:nvSpPr>
          <p:spPr>
            <a:xfrm>
              <a:off x="0" y="5303520"/>
              <a:ext cx="9323754" cy="594360"/>
            </a:xfrm>
            <a:prstGeom prst="rect">
              <a:avLst/>
            </a:prstGeom>
            <a:solidFill>
              <a:srgbClr val="A80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37158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Relationship Id="rId11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3" Type="http://schemas.openxmlformats.org/officeDocument/2006/relationships/image" Target="../media/image13.png"/><Relationship Id="rId14" Type="http://schemas.openxmlformats.org/officeDocument/2006/relationships/image" Target="../media/image14.jpeg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>
            <a:extLst>
              <a:ext uri="{FF2B5EF4-FFF2-40B4-BE49-F238E27FC236}">
                <a16:creationId xmlns:a16="http://schemas.microsoft.com/office/drawing/2014/main" xmlns="" id="{4A1A0ABA-277A-494D-AFC5-4231A957C667}"/>
              </a:ext>
            </a:extLst>
          </p:cNvPr>
          <p:cNvSpPr>
            <a:spLocks noGrp="1"/>
          </p:cNvSpPr>
          <p:nvPr>
            <p:ph type="title"/>
          </p:nvPr>
        </p:nvSpPr>
        <p:spPr bwMode="white">
          <a:xfrm>
            <a:off x="240030" y="365096"/>
            <a:ext cx="8641080" cy="48006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Slide title, 28pt bold</a:t>
            </a:r>
            <a:endParaRPr lang="en-AU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xmlns="" id="{B30F616C-87D7-4D71-A540-D0E1DC2FB7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0029" y="1038688"/>
            <a:ext cx="8641080" cy="3556172"/>
          </a:xfrm>
          <a:prstGeom prst="rect">
            <a:avLst/>
          </a:prstGeom>
          <a:noFill/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xmlns="" id="{45CAD75A-537E-4B12-960F-4DC7FBD909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960869" y="4732020"/>
            <a:ext cx="1920240" cy="20574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600">
                <a:solidFill>
                  <a:schemeClr val="tx1"/>
                </a:solidFill>
              </a:defRPr>
            </a:lvl1pPr>
          </a:lstStyle>
          <a:p>
            <a:pPr defTabSz="685783"/>
            <a:r>
              <a:rPr lang="en-AU" dirty="0">
                <a:solidFill>
                  <a:srgbClr val="000000"/>
                </a:solidFill>
                <a:latin typeface="Jacobs Chronos"/>
              </a:rPr>
              <a:t>©Jacobs 2020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xmlns="" id="{D013D39C-859A-4492-96A6-21F28975B4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40031" y="4732020"/>
            <a:ext cx="586256" cy="20574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00" b="1">
                <a:solidFill>
                  <a:schemeClr val="tx1"/>
                </a:solidFill>
                <a:latin typeface="+mj-lt"/>
                <a:cs typeface="JacobsChronos" pitchFamily="34" charset="0"/>
              </a:defRPr>
            </a:lvl1pPr>
          </a:lstStyle>
          <a:p>
            <a:pPr defTabSz="685783"/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 defTabSz="685783"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</p:spTree>
    <p:extLst>
      <p:ext uri="{BB962C8B-B14F-4D97-AF65-F5344CB8AC3E}">
        <p14:creationId xmlns:p14="http://schemas.microsoft.com/office/powerpoint/2010/main" val="4058938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  <p:sldLayoutId id="2147483793" r:id="rId12"/>
  </p:sldLayoutIdLst>
  <p:hf hdr="0" dt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2100" b="1" kern="1200">
          <a:solidFill>
            <a:schemeClr val="tx1"/>
          </a:solidFill>
          <a:latin typeface="Jacobs Chronos" panose="010B0603030503030204" pitchFamily="34" charset="0"/>
          <a:ea typeface="+mj-ea"/>
          <a:cs typeface="Jacobs Chronos" panose="010B0603030503030204" pitchFamily="34" charset="0"/>
        </a:defRPr>
      </a:lvl1pPr>
    </p:titleStyle>
    <p:bodyStyle>
      <a:lvl1pPr marL="202495" indent="-202495" algn="l" defTabSz="685783" rtl="0" eaLnBrk="1" latinLnBrk="0" hangingPunct="1">
        <a:lnSpc>
          <a:spcPct val="90000"/>
        </a:lnSpc>
        <a:spcBef>
          <a:spcPts val="750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Jacobs Chronos" panose="010B0603030503030204" pitchFamily="34" charset="0"/>
          <a:ea typeface="+mn-ea"/>
          <a:cs typeface="Jacobs Chronos" panose="010B0603030503030204" pitchFamily="34" charset="0"/>
        </a:defRPr>
      </a:lvl1pPr>
      <a:lvl2pPr marL="404990" indent="-202495" algn="l" defTabSz="685783" rtl="0" eaLnBrk="1" latinLnBrk="0" hangingPunct="1">
        <a:lnSpc>
          <a:spcPct val="90000"/>
        </a:lnSpc>
        <a:spcBef>
          <a:spcPts val="375"/>
        </a:spcBef>
        <a:buFont typeface="Jacobs Chronos" panose="010B0603030503030204" pitchFamily="34" charset="0"/>
        <a:buChar char="−"/>
        <a:defRPr sz="1700" kern="1200">
          <a:solidFill>
            <a:schemeClr val="tx1"/>
          </a:solidFill>
          <a:latin typeface="Jacobs Chronos" panose="010B0603030503030204" pitchFamily="34" charset="0"/>
          <a:ea typeface="+mn-ea"/>
          <a:cs typeface="Jacobs Chronos" panose="010B0603030503030204" pitchFamily="34" charset="0"/>
        </a:defRPr>
      </a:lvl2pPr>
      <a:lvl3pPr marL="607485" indent="-202495" algn="l" defTabSz="685783" rtl="0" eaLnBrk="1" latinLnBrk="0" hangingPunct="1">
        <a:lnSpc>
          <a:spcPct val="90000"/>
        </a:lnSpc>
        <a:spcBef>
          <a:spcPts val="375"/>
        </a:spcBef>
        <a:buFont typeface="Wingdings" panose="05000000000000000000" pitchFamily="2" charset="2"/>
        <a:buChar char="§"/>
        <a:defRPr sz="1500" kern="1200">
          <a:solidFill>
            <a:schemeClr val="tx1"/>
          </a:solidFill>
          <a:latin typeface="Jacobs Chronos" panose="010B0603030503030204" pitchFamily="34" charset="0"/>
          <a:ea typeface="+mn-ea"/>
          <a:cs typeface="Jacobs Chronos" panose="010B0603030503030204" pitchFamily="34" charset="0"/>
        </a:defRPr>
      </a:lvl3pPr>
      <a:lvl4pPr marL="809980" indent="-202495" algn="l" defTabSz="685783" rtl="0" eaLnBrk="1" latinLnBrk="0" hangingPunct="1">
        <a:lnSpc>
          <a:spcPct val="90000"/>
        </a:lnSpc>
        <a:spcBef>
          <a:spcPts val="375"/>
        </a:spcBef>
        <a:buFont typeface="Jacobs Chronos" panose="010B0603030503030204" pitchFamily="34" charset="0"/>
        <a:buChar char="−"/>
        <a:defRPr sz="1400" kern="1200">
          <a:solidFill>
            <a:schemeClr val="tx1"/>
          </a:solidFill>
          <a:latin typeface="Jacobs Chronos" panose="010B0603030503030204" pitchFamily="34" charset="0"/>
          <a:ea typeface="+mn-ea"/>
          <a:cs typeface="Jacobs Chronos" panose="010B0603030503030204" pitchFamily="34" charset="0"/>
        </a:defRPr>
      </a:lvl4pPr>
      <a:lvl5pPr marL="1012475" indent="-202495" algn="l" defTabSz="685783" rtl="0" eaLnBrk="1" latinLnBrk="0" hangingPunct="1">
        <a:lnSpc>
          <a:spcPct val="90000"/>
        </a:lnSpc>
        <a:spcBef>
          <a:spcPts val="375"/>
        </a:spcBef>
        <a:buFont typeface="Wingdings" panose="05000000000000000000" pitchFamily="2" charset="2"/>
        <a:buChar char="§"/>
        <a:defRPr sz="1200" kern="1200">
          <a:solidFill>
            <a:schemeClr val="tx1"/>
          </a:solidFill>
          <a:latin typeface="Jacobs Chronos" panose="010B0603030503030204" pitchFamily="34" charset="0"/>
          <a:ea typeface="+mn-ea"/>
          <a:cs typeface="Jacobs Chronos" panose="010B0603030503030204" pitchFamily="34" charset="0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93679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</p:sldLayoutIdLst>
  <p:hf hdr="0" dt="0"/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2100" b="1" kern="1200">
          <a:solidFill>
            <a:schemeClr val="tx1"/>
          </a:solidFill>
          <a:latin typeface="Jacobs Chronos" panose="010B0603030503030204" pitchFamily="34" charset="0"/>
          <a:ea typeface="+mj-ea"/>
          <a:cs typeface="Jacobs Chronos" panose="010B0603030503030204" pitchFamily="34" charset="0"/>
        </a:defRPr>
      </a:lvl1pPr>
    </p:titleStyle>
    <p:bodyStyle>
      <a:lvl1pPr marL="171442" indent="-202490" algn="l" defTabSz="685766" rtl="0" eaLnBrk="1" latinLnBrk="0" hangingPunct="1">
        <a:lnSpc>
          <a:spcPct val="90000"/>
        </a:lnSpc>
        <a:spcBef>
          <a:spcPts val="750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Jacobs Chronos" panose="010B0603030503030204" pitchFamily="34" charset="0"/>
          <a:ea typeface="+mn-ea"/>
          <a:cs typeface="Jacobs Chronos" panose="010B0603030503030204" pitchFamily="34" charset="0"/>
        </a:defRPr>
      </a:lvl1pPr>
      <a:lvl2pPr marL="431979" indent="-202490" algn="l" defTabSz="685766" rtl="0" eaLnBrk="1" latinLnBrk="0" hangingPunct="1">
        <a:lnSpc>
          <a:spcPct val="90000"/>
        </a:lnSpc>
        <a:spcBef>
          <a:spcPts val="375"/>
        </a:spcBef>
        <a:buFont typeface="Jacobs Chronos" panose="010B0603030503030204" pitchFamily="34" charset="0"/>
        <a:buChar char="−"/>
        <a:defRPr sz="1700" kern="1200">
          <a:solidFill>
            <a:schemeClr val="tx1"/>
          </a:solidFill>
          <a:latin typeface="Jacobs Chronos" panose="010B0603030503030204" pitchFamily="34" charset="0"/>
          <a:ea typeface="+mn-ea"/>
          <a:cs typeface="Jacobs Chronos" panose="010B0603030503030204" pitchFamily="34" charset="0"/>
        </a:defRPr>
      </a:lvl2pPr>
      <a:lvl3pPr marL="647968" indent="-202490" algn="l" defTabSz="685766" rtl="0" eaLnBrk="1" latinLnBrk="0" hangingPunct="1">
        <a:lnSpc>
          <a:spcPct val="90000"/>
        </a:lnSpc>
        <a:spcBef>
          <a:spcPts val="375"/>
        </a:spcBef>
        <a:buFont typeface="Wingdings" panose="05000000000000000000" pitchFamily="2" charset="2"/>
        <a:buChar char="§"/>
        <a:defRPr sz="1500" kern="1200">
          <a:solidFill>
            <a:schemeClr val="tx1"/>
          </a:solidFill>
          <a:latin typeface="Jacobs Chronos" panose="010B0603030503030204" pitchFamily="34" charset="0"/>
          <a:ea typeface="+mn-ea"/>
          <a:cs typeface="Jacobs Chronos" panose="010B0603030503030204" pitchFamily="34" charset="0"/>
        </a:defRPr>
      </a:lvl3pPr>
      <a:lvl4pPr marL="863957" indent="-202490" algn="l" defTabSz="685766" rtl="0" eaLnBrk="1" latinLnBrk="0" hangingPunct="1">
        <a:lnSpc>
          <a:spcPct val="90000"/>
        </a:lnSpc>
        <a:spcBef>
          <a:spcPts val="375"/>
        </a:spcBef>
        <a:buFont typeface="Jacobs Chronos" panose="010B0603030503030204" pitchFamily="34" charset="0"/>
        <a:buChar char="−"/>
        <a:defRPr sz="1400" kern="1200">
          <a:solidFill>
            <a:schemeClr val="tx1"/>
          </a:solidFill>
          <a:latin typeface="Jacobs Chronos" panose="010B0603030503030204" pitchFamily="34" charset="0"/>
          <a:ea typeface="+mn-ea"/>
          <a:cs typeface="Jacobs Chronos" panose="010B0603030503030204" pitchFamily="34" charset="0"/>
        </a:defRPr>
      </a:lvl4pPr>
      <a:lvl5pPr marL="1079946" indent="-202490" algn="l" defTabSz="685766" rtl="0" eaLnBrk="1" latinLnBrk="0" hangingPunct="1">
        <a:lnSpc>
          <a:spcPct val="90000"/>
        </a:lnSpc>
        <a:spcBef>
          <a:spcPts val="375"/>
        </a:spcBef>
        <a:buFont typeface="Wingdings" panose="05000000000000000000" pitchFamily="2" charset="2"/>
        <a:buChar char="§"/>
        <a:defRPr sz="1200" kern="1200">
          <a:solidFill>
            <a:schemeClr val="tx1"/>
          </a:solidFill>
          <a:latin typeface="Jacobs Chronos" panose="010B0603030503030204" pitchFamily="34" charset="0"/>
          <a:ea typeface="+mn-ea"/>
          <a:cs typeface="Jacobs Chronos" panose="010B0603030503030204" pitchFamily="34" charset="0"/>
        </a:defRPr>
      </a:lvl5pPr>
      <a:lvl6pPr marL="188585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4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4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E77647A1-46B3-4E57-B95B-49A623882F9E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914400"/>
              <a:t>10/02/2020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BCF64411-6CB5-43CE-9E22-66B9BD54A0C5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914400"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4813268"/>
            <a:ext cx="1368659" cy="206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 descr="Tyndall Aniversary Logo (High Resolution).jpg"/>
          <p:cNvPicPr>
            <a:picLocks noChangeAspect="1"/>
          </p:cNvPicPr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93" t="32529" r="7075" b="32045"/>
          <a:stretch/>
        </p:blipFill>
        <p:spPr>
          <a:xfrm>
            <a:off x="35496" y="4648170"/>
            <a:ext cx="2249424" cy="502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4626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346348"/>
            <a:ext cx="7056784" cy="857250"/>
          </a:xfrm>
        </p:spPr>
        <p:txBody>
          <a:bodyPr>
            <a:noAutofit/>
          </a:bodyPr>
          <a:lstStyle/>
          <a:p>
            <a:r>
              <a:rPr lang="en-GB" dirty="0">
                <a:solidFill>
                  <a:srgbClr val="000000"/>
                </a:solidFill>
              </a:rPr>
              <a:t>A</a:t>
            </a:r>
            <a:r>
              <a:rPr lang="en-GB" dirty="0" smtClean="0">
                <a:solidFill>
                  <a:srgbClr val="000000"/>
                </a:solidFill>
              </a:rPr>
              <a:t>lternatives </a:t>
            </a:r>
            <a:r>
              <a:rPr lang="en-GB" dirty="0">
                <a:solidFill>
                  <a:srgbClr val="000000"/>
                </a:solidFill>
              </a:rPr>
              <a:t>to air travel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5550"/>
            <a:ext cx="8229600" cy="3394472"/>
          </a:xfrm>
        </p:spPr>
        <p:txBody>
          <a:bodyPr/>
          <a:lstStyle/>
          <a:p>
            <a:pPr algn="ctr"/>
            <a:endParaRPr lang="en-GB" dirty="0" smtClean="0"/>
          </a:p>
          <a:p>
            <a:pPr marL="0" indent="0" algn="ctr">
              <a:buNone/>
            </a:pPr>
            <a:r>
              <a:rPr lang="en-GB" sz="2400" dirty="0">
                <a:solidFill>
                  <a:srgbClr val="000000"/>
                </a:solidFill>
              </a:rPr>
              <a:t>Professor Alice Larkin</a:t>
            </a:r>
          </a:p>
          <a:p>
            <a:pPr marL="0" indent="0" algn="ctr">
              <a:buNone/>
            </a:pPr>
            <a:r>
              <a:rPr lang="en-GB" sz="2400" dirty="0">
                <a:solidFill>
                  <a:srgbClr val="000000"/>
                </a:solidFill>
              </a:rPr>
              <a:t>Head of School of Engineering &amp; Researcher </a:t>
            </a:r>
            <a:r>
              <a:rPr lang="en-GB" sz="2400" dirty="0" smtClean="0">
                <a:solidFill>
                  <a:srgbClr val="000000"/>
                </a:solidFill>
              </a:rPr>
              <a:t>in </a:t>
            </a:r>
            <a:r>
              <a:rPr lang="en-GB" sz="2400" dirty="0">
                <a:solidFill>
                  <a:srgbClr val="000000"/>
                </a:solidFill>
              </a:rPr>
              <a:t>the </a:t>
            </a:r>
            <a:r>
              <a:rPr lang="en-GB" sz="2400" dirty="0" smtClean="0">
                <a:solidFill>
                  <a:srgbClr val="000000"/>
                </a:solidFill>
              </a:rPr>
              <a:t>	</a:t>
            </a:r>
          </a:p>
          <a:p>
            <a:pPr marL="0" indent="0" algn="ctr">
              <a:buNone/>
            </a:pPr>
            <a:r>
              <a:rPr lang="en-GB" sz="2400" dirty="0" smtClean="0">
                <a:solidFill>
                  <a:srgbClr val="000000"/>
                </a:solidFill>
              </a:rPr>
              <a:t>Tyndall </a:t>
            </a:r>
            <a:r>
              <a:rPr lang="en-GB" sz="2400" dirty="0">
                <a:solidFill>
                  <a:srgbClr val="000000"/>
                </a:solidFill>
              </a:rPr>
              <a:t>Centre for Climate Change</a:t>
            </a:r>
          </a:p>
          <a:p>
            <a:pPr marL="0" indent="0" algn="ctr">
              <a:buNone/>
            </a:pPr>
            <a:r>
              <a:rPr lang="en-GB" sz="2400" dirty="0">
                <a:solidFill>
                  <a:srgbClr val="000000"/>
                </a:solidFill>
              </a:rPr>
              <a:t>University of </a:t>
            </a:r>
            <a:r>
              <a:rPr lang="en-GB" sz="2400" dirty="0" smtClean="0">
                <a:solidFill>
                  <a:srgbClr val="000000"/>
                </a:solidFill>
              </a:rPr>
              <a:t>Manchester</a:t>
            </a:r>
            <a:endParaRPr lang="en-GB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452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0538"/>
            <a:ext cx="8229600" cy="857250"/>
          </a:xfrm>
        </p:spPr>
        <p:txBody>
          <a:bodyPr>
            <a:noAutofit/>
          </a:bodyPr>
          <a:lstStyle/>
          <a:p>
            <a:r>
              <a:rPr lang="en-US" dirty="0" smtClean="0"/>
              <a:t>Reducing emissions from trains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5217960"/>
              </p:ext>
            </p:extLst>
          </p:nvPr>
        </p:nvGraphicFramePr>
        <p:xfrm>
          <a:off x="323528" y="843558"/>
          <a:ext cx="8820472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58840"/>
                <a:gridCol w="57616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Option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Opportunity/barrier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More electric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</a:rPr>
                        <a:t>42% of rails electrified; grid CO</a:t>
                      </a:r>
                      <a:r>
                        <a:rPr lang="en-US" sz="2400" baseline="-25000" dirty="0" smtClean="0">
                          <a:solidFill>
                            <a:srgbClr val="000000"/>
                          </a:solidFill>
                        </a:rPr>
                        <a:t>2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</a:rPr>
                        <a:t> intensity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Hybrid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</a:rPr>
                        <a:t> ‘bi-mode’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Switch between diesel/</a:t>
                      </a:r>
                      <a:r>
                        <a:rPr lang="en-US" sz="2400" dirty="0" err="1" smtClean="0">
                          <a:solidFill>
                            <a:srgbClr val="000000"/>
                          </a:solidFill>
                        </a:rPr>
                        <a:t>elec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;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</a:rPr>
                        <a:t> higher CO</a:t>
                      </a:r>
                      <a:r>
                        <a:rPr lang="en-US" sz="2400" baseline="-25000" dirty="0" smtClean="0">
                          <a:solidFill>
                            <a:srgbClr val="000000"/>
                          </a:solidFill>
                        </a:rPr>
                        <a:t>2</a:t>
                      </a:r>
                      <a:endParaRPr lang="en-US" sz="2400" baseline="-250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Hydrogen Fuel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</a:rPr>
                        <a:t> cell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Ma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</a:rPr>
                        <a:t>ny technical challenges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395536" y="3075806"/>
            <a:ext cx="8496944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en-GB" sz="3200" dirty="0" smtClean="0">
                <a:solidFill>
                  <a:prstClr val="black"/>
                </a:solidFill>
                <a:latin typeface="Calibri"/>
              </a:rPr>
              <a:t>Will HS2 help reduce emissions? Depends</a:t>
            </a:r>
            <a:r>
              <a:rPr lang="mr-IN" sz="3200" dirty="0" smtClean="0">
                <a:solidFill>
                  <a:prstClr val="black"/>
                </a:solidFill>
                <a:latin typeface="Mangal"/>
              </a:rPr>
              <a:t>…</a:t>
            </a:r>
            <a:endParaRPr lang="en-GB" sz="3200" dirty="0" smtClean="0">
              <a:solidFill>
                <a:prstClr val="black"/>
              </a:solidFill>
              <a:latin typeface="Calibri"/>
            </a:endParaRPr>
          </a:p>
          <a:p>
            <a:pPr defTabSz="914400"/>
            <a:r>
              <a:rPr lang="en-GB" sz="3200" dirty="0">
                <a:solidFill>
                  <a:prstClr val="black"/>
                </a:solidFill>
                <a:latin typeface="Calibri"/>
              </a:rPr>
              <a:t>	</a:t>
            </a:r>
            <a:r>
              <a:rPr lang="en-GB" sz="2400" dirty="0" smtClean="0">
                <a:solidFill>
                  <a:prstClr val="black"/>
                </a:solidFill>
                <a:latin typeface="Calibri"/>
              </a:rPr>
              <a:t>- Better access to European rail &amp; substitutes for air - yes</a:t>
            </a:r>
          </a:p>
          <a:p>
            <a:pPr defTabSz="914400"/>
            <a:r>
              <a:rPr lang="en-GB" sz="2400" dirty="0">
                <a:solidFill>
                  <a:prstClr val="black"/>
                </a:solidFill>
                <a:latin typeface="Calibri"/>
              </a:rPr>
              <a:t>	</a:t>
            </a:r>
            <a:r>
              <a:rPr lang="en-GB" sz="2400" dirty="0" smtClean="0">
                <a:solidFill>
                  <a:prstClr val="black"/>
                </a:solidFill>
                <a:latin typeface="Calibri"/>
              </a:rPr>
              <a:t>- Just more rail, more travel </a:t>
            </a:r>
            <a:r>
              <a:rPr lang="mr-IN" sz="2400" dirty="0" smtClean="0">
                <a:solidFill>
                  <a:prstClr val="black"/>
                </a:solidFill>
                <a:latin typeface="Mangal"/>
              </a:rPr>
              <a:t>–</a:t>
            </a:r>
            <a:r>
              <a:rPr lang="en-GB" sz="2400" dirty="0" smtClean="0">
                <a:solidFill>
                  <a:prstClr val="black"/>
                </a:solidFill>
                <a:latin typeface="Calibri"/>
              </a:rPr>
              <a:t> not necessarily</a:t>
            </a:r>
          </a:p>
          <a:p>
            <a:pPr defTabSz="914400"/>
            <a:endParaRPr lang="en-GB" sz="2400" baseline="-2500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21467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0538"/>
            <a:ext cx="8229600" cy="857250"/>
          </a:xfrm>
        </p:spPr>
        <p:txBody>
          <a:bodyPr>
            <a:noAutofit/>
          </a:bodyPr>
          <a:lstStyle/>
          <a:p>
            <a:r>
              <a:rPr lang="en-US" dirty="0" smtClean="0"/>
              <a:t>Alternative technologies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0278664"/>
              </p:ext>
            </p:extLst>
          </p:nvPr>
        </p:nvGraphicFramePr>
        <p:xfrm>
          <a:off x="323528" y="843558"/>
          <a:ext cx="8820472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6384"/>
                <a:gridCol w="536408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Option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Opportunity/barrier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Video/audio conferencing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</a:rPr>
                        <a:t>Less appealing for leisure travel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Avatar conferencing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Requires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</a:rPr>
                        <a:t> investment &amp; training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Augmented reality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Requires more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</a:rPr>
                        <a:t> research in AI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395536" y="2859782"/>
            <a:ext cx="8496944" cy="17440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en-GB" sz="2300" b="1" dirty="0" smtClean="0">
                <a:solidFill>
                  <a:prstClr val="black"/>
                </a:solidFill>
                <a:latin typeface="Calibri"/>
              </a:rPr>
              <a:t>Isn’t the internet “high carbon”? Depends</a:t>
            </a:r>
            <a:r>
              <a:rPr lang="mr-IN" sz="2300" b="1" dirty="0" smtClean="0">
                <a:solidFill>
                  <a:prstClr val="black"/>
                </a:solidFill>
                <a:latin typeface="Mangal"/>
              </a:rPr>
              <a:t>…</a:t>
            </a:r>
            <a:endParaRPr lang="en-GB" sz="2300" b="1" dirty="0" smtClean="0">
              <a:solidFill>
                <a:prstClr val="black"/>
              </a:solidFill>
              <a:latin typeface="Calibri"/>
            </a:endParaRPr>
          </a:p>
          <a:p>
            <a:pPr defTabSz="914400"/>
            <a:r>
              <a:rPr lang="en-GB" sz="2300" dirty="0">
                <a:solidFill>
                  <a:prstClr val="black"/>
                </a:solidFill>
                <a:latin typeface="Calibri"/>
              </a:rPr>
              <a:t>	</a:t>
            </a:r>
            <a:r>
              <a:rPr lang="en-GB" sz="2300" dirty="0" smtClean="0">
                <a:solidFill>
                  <a:prstClr val="black"/>
                </a:solidFill>
                <a:latin typeface="Calibri"/>
              </a:rPr>
              <a:t>- Virtual travel changes what we do </a:t>
            </a:r>
            <a:r>
              <a:rPr lang="mr-IN" sz="2300" dirty="0" smtClean="0">
                <a:solidFill>
                  <a:prstClr val="black"/>
                </a:solidFill>
                <a:latin typeface="Mangal"/>
              </a:rPr>
              <a:t>–</a:t>
            </a:r>
            <a:r>
              <a:rPr lang="en-GB" sz="2300" dirty="0" smtClean="0">
                <a:solidFill>
                  <a:prstClr val="black"/>
                </a:solidFill>
                <a:latin typeface="Calibri"/>
              </a:rPr>
              <a:t> more travel</a:t>
            </a:r>
          </a:p>
          <a:p>
            <a:pPr defTabSz="914400"/>
            <a:r>
              <a:rPr lang="en-GB" sz="2300" dirty="0">
                <a:solidFill>
                  <a:prstClr val="black"/>
                </a:solidFill>
                <a:latin typeface="Calibri"/>
              </a:rPr>
              <a:t>	</a:t>
            </a:r>
            <a:r>
              <a:rPr lang="en-GB" sz="2300" dirty="0" smtClean="0">
                <a:solidFill>
                  <a:prstClr val="black"/>
                </a:solidFill>
                <a:latin typeface="Calibri"/>
              </a:rPr>
              <a:t>- Enables people to live further from where they work</a:t>
            </a:r>
          </a:p>
          <a:p>
            <a:pPr defTabSz="914400"/>
            <a:r>
              <a:rPr lang="en-GB" sz="2300" dirty="0">
                <a:solidFill>
                  <a:prstClr val="black"/>
                </a:solidFill>
                <a:latin typeface="Calibri"/>
              </a:rPr>
              <a:t>	</a:t>
            </a:r>
            <a:r>
              <a:rPr lang="en-GB" sz="2300" dirty="0" smtClean="0">
                <a:solidFill>
                  <a:prstClr val="black"/>
                </a:solidFill>
                <a:latin typeface="Calibri"/>
              </a:rPr>
              <a:t>- Internet to have lower CO</a:t>
            </a:r>
            <a:r>
              <a:rPr lang="en-GB" sz="2300" baseline="-25000" dirty="0" smtClean="0">
                <a:solidFill>
                  <a:prstClr val="black"/>
                </a:solidFill>
                <a:latin typeface="Calibri"/>
              </a:rPr>
              <a:t>2</a:t>
            </a:r>
            <a:r>
              <a:rPr lang="en-GB" sz="2300" dirty="0" smtClean="0">
                <a:solidFill>
                  <a:prstClr val="black"/>
                </a:solidFill>
                <a:latin typeface="Calibri"/>
              </a:rPr>
              <a:t> as grid depends less on fossil fuel</a:t>
            </a:r>
          </a:p>
          <a:p>
            <a:pPr defTabSz="914400"/>
            <a:endParaRPr lang="en-GB" sz="2300" baseline="-2500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05857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Alternatives to air travel</a:t>
            </a:r>
            <a:br>
              <a:rPr lang="en-US" dirty="0" smtClean="0"/>
            </a:br>
            <a:r>
              <a:rPr lang="en-US" dirty="0" smtClean="0"/>
              <a:t> UK Residents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553542"/>
            <a:ext cx="8686800" cy="3394472"/>
          </a:xfrm>
        </p:spPr>
        <p:txBody>
          <a:bodyPr>
            <a:normAutofit/>
          </a:bodyPr>
          <a:lstStyle/>
          <a:p>
            <a:r>
              <a:rPr lang="en-GB" sz="2400" dirty="0"/>
              <a:t>W</a:t>
            </a:r>
            <a:r>
              <a:rPr lang="en-GB" sz="2400" dirty="0" smtClean="0"/>
              <a:t>ithin UK</a:t>
            </a:r>
            <a:r>
              <a:rPr lang="mr-IN" sz="2400" dirty="0"/>
              <a:t>–</a:t>
            </a:r>
            <a:r>
              <a:rPr lang="en-GB" sz="2400" dirty="0"/>
              <a:t> rail, road, </a:t>
            </a:r>
            <a:r>
              <a:rPr lang="en-GB" sz="2400" dirty="0" smtClean="0"/>
              <a:t>ferry, virtual (e.g. teleconferencing)</a:t>
            </a:r>
          </a:p>
          <a:p>
            <a:r>
              <a:rPr lang="en-GB" sz="2400" dirty="0"/>
              <a:t>W</a:t>
            </a:r>
            <a:r>
              <a:rPr lang="en-GB" sz="2400" dirty="0" smtClean="0"/>
              <a:t>ithin EU </a:t>
            </a:r>
            <a:r>
              <a:rPr lang="mr-IN" sz="2400" dirty="0" smtClean="0"/>
              <a:t>–</a:t>
            </a:r>
            <a:r>
              <a:rPr lang="en-GB" sz="2400" dirty="0" smtClean="0"/>
              <a:t> high-speed</a:t>
            </a:r>
            <a:r>
              <a:rPr lang="en-GB" sz="2400" dirty="0"/>
              <a:t> </a:t>
            </a:r>
            <a:r>
              <a:rPr lang="en-GB" sz="2400" dirty="0" smtClean="0"/>
              <a:t>rail, rail, road, ferry, virtual, alternative destination</a:t>
            </a:r>
          </a:p>
          <a:p>
            <a:r>
              <a:rPr lang="en-GB" sz="2400" dirty="0" smtClean="0"/>
              <a:t>Outside EU </a:t>
            </a:r>
            <a:r>
              <a:rPr lang="mr-IN" sz="2400" dirty="0" smtClean="0"/>
              <a:t>–</a:t>
            </a:r>
            <a:r>
              <a:rPr lang="en-GB" sz="2400" dirty="0" smtClean="0"/>
              <a:t> virtual, </a:t>
            </a:r>
            <a:r>
              <a:rPr lang="en-GB" sz="2400" dirty="0"/>
              <a:t>high-speed rail, </a:t>
            </a:r>
            <a:r>
              <a:rPr lang="en-GB" sz="2400" dirty="0" smtClean="0"/>
              <a:t>rail, ship, alternative destination 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494895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Sea travel: UK passengers in 2018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5550"/>
            <a:ext cx="8686800" cy="3394472"/>
          </a:xfrm>
        </p:spPr>
        <p:txBody>
          <a:bodyPr>
            <a:normAutofit/>
          </a:bodyPr>
          <a:lstStyle/>
          <a:p>
            <a:r>
              <a:rPr lang="en-GB" dirty="0" smtClean="0">
                <a:latin typeface="+mj-lt"/>
              </a:rPr>
              <a:t>Domestic: 43 million - decreasing trend</a:t>
            </a:r>
          </a:p>
          <a:p>
            <a:pPr lvl="1"/>
            <a:r>
              <a:rPr lang="en-GB" sz="2400" dirty="0"/>
              <a:t>River ferries (21M), inter-island </a:t>
            </a:r>
            <a:r>
              <a:rPr lang="en-GB" sz="2400" dirty="0" smtClean="0"/>
              <a:t>(</a:t>
            </a:r>
            <a:r>
              <a:rPr lang="en-GB" sz="2400" dirty="0"/>
              <a:t>19M) &amp; domestic sea (3.5M</a:t>
            </a:r>
            <a:r>
              <a:rPr lang="en-GB" sz="2400" dirty="0" smtClean="0"/>
              <a:t>)</a:t>
            </a:r>
            <a:endParaRPr lang="en-GB" sz="2400" dirty="0" smtClean="0">
              <a:latin typeface="+mj-lt"/>
            </a:endParaRPr>
          </a:p>
          <a:p>
            <a:r>
              <a:rPr lang="en-GB" dirty="0" smtClean="0">
                <a:latin typeface="+mj-lt"/>
              </a:rPr>
              <a:t>International: 22 million</a:t>
            </a:r>
            <a:r>
              <a:rPr lang="mr-IN" dirty="0" smtClean="0">
                <a:latin typeface="+mj-lt"/>
              </a:rPr>
              <a:t>–</a:t>
            </a:r>
            <a:r>
              <a:rPr lang="en-GB" dirty="0" smtClean="0">
                <a:latin typeface="+mj-lt"/>
              </a:rPr>
              <a:t> cruise increasing</a:t>
            </a:r>
          </a:p>
          <a:p>
            <a:pPr lvl="1"/>
            <a:r>
              <a:rPr lang="en-GB" sz="2400" dirty="0" smtClean="0">
                <a:latin typeface="+mj-lt"/>
              </a:rPr>
              <a:t>Short-sea (20M), cruise (2.2M) 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GB" sz="3200" dirty="0" smtClean="0">
                <a:latin typeface="+mj-lt"/>
              </a:rPr>
              <a:t>Channel tunnel more popular than ferry</a:t>
            </a:r>
            <a:r>
              <a:rPr lang="en-GB" sz="3200" dirty="0">
                <a:latin typeface="+mj-lt"/>
              </a:rPr>
              <a:t> </a:t>
            </a:r>
            <a:r>
              <a:rPr lang="en-GB" sz="3200" dirty="0" smtClean="0">
                <a:latin typeface="+mj-lt"/>
              </a:rPr>
              <a:t>(just!)</a:t>
            </a:r>
            <a:endParaRPr lang="en-GB" sz="3200" dirty="0"/>
          </a:p>
          <a:p>
            <a:pPr marL="0" indent="0"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154853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err="1" smtClean="0"/>
              <a:t>Decarbonising</a:t>
            </a:r>
            <a:r>
              <a:rPr lang="en-US" dirty="0" smtClean="0"/>
              <a:t> 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9582"/>
            <a:ext cx="8686800" cy="3394472"/>
          </a:xfrm>
        </p:spPr>
        <p:txBody>
          <a:bodyPr>
            <a:noAutofit/>
          </a:bodyPr>
          <a:lstStyle/>
          <a:p>
            <a:r>
              <a:rPr lang="en-GB" sz="2400" dirty="0" smtClean="0">
                <a:latin typeface="+mj-lt"/>
              </a:rPr>
              <a:t>Wide range of potential options for cutting CO</a:t>
            </a:r>
            <a:r>
              <a:rPr lang="en-GB" sz="2400" baseline="-25000" dirty="0" smtClean="0">
                <a:latin typeface="+mj-lt"/>
              </a:rPr>
              <a:t>2</a:t>
            </a:r>
          </a:p>
          <a:p>
            <a:r>
              <a:rPr lang="en-GB" sz="2400" dirty="0" smtClean="0">
                <a:latin typeface="+mj-lt"/>
              </a:rPr>
              <a:t>Many ships to last 30-40 years </a:t>
            </a:r>
            <a:r>
              <a:rPr lang="mr-IN" sz="2400" dirty="0" smtClean="0">
                <a:latin typeface="+mj-lt"/>
              </a:rPr>
              <a:t>–</a:t>
            </a:r>
            <a:r>
              <a:rPr lang="en-GB" sz="2400" dirty="0" smtClean="0">
                <a:latin typeface="+mj-lt"/>
              </a:rPr>
              <a:t> easier to retrofit than planes</a:t>
            </a:r>
          </a:p>
          <a:p>
            <a:r>
              <a:rPr lang="en-GB" sz="2400" dirty="0" smtClean="0"/>
              <a:t>Relationship </a:t>
            </a:r>
            <a:r>
              <a:rPr lang="en-GB" sz="2400" dirty="0"/>
              <a:t>between ship speed &amp; fuel </a:t>
            </a:r>
            <a:r>
              <a:rPr lang="en-GB" sz="2400" dirty="0" smtClean="0"/>
              <a:t>required means</a:t>
            </a:r>
            <a:r>
              <a:rPr lang="en-GB" sz="2400" baseline="-25000" dirty="0"/>
              <a:t> </a:t>
            </a:r>
            <a:r>
              <a:rPr lang="en-GB" sz="2400" dirty="0" smtClean="0">
                <a:latin typeface="+mj-lt"/>
              </a:rPr>
              <a:t>slowing ships down can cut CO</a:t>
            </a:r>
            <a:r>
              <a:rPr lang="en-GB" sz="2400" baseline="-25000" dirty="0" smtClean="0">
                <a:latin typeface="+mj-lt"/>
              </a:rPr>
              <a:t>2</a:t>
            </a:r>
          </a:p>
          <a:p>
            <a:r>
              <a:rPr lang="en-GB" sz="2400" dirty="0" smtClean="0">
                <a:latin typeface="+mj-lt"/>
              </a:rPr>
              <a:t>Slowing down PLUS using other technologies = bigger CO</a:t>
            </a:r>
            <a:r>
              <a:rPr lang="en-GB" sz="2400" baseline="-25000" dirty="0" smtClean="0">
                <a:latin typeface="+mj-lt"/>
              </a:rPr>
              <a:t>2</a:t>
            </a:r>
            <a:r>
              <a:rPr lang="en-GB" sz="2400" dirty="0" smtClean="0">
                <a:latin typeface="+mj-lt"/>
              </a:rPr>
              <a:t> cuts</a:t>
            </a:r>
          </a:p>
          <a:p>
            <a:r>
              <a:rPr lang="en-GB" sz="2400" dirty="0" smtClean="0">
                <a:latin typeface="+mj-lt"/>
              </a:rPr>
              <a:t>Voyage length matters </a:t>
            </a:r>
            <a:r>
              <a:rPr lang="mr-IN" sz="2400" dirty="0" smtClean="0">
                <a:latin typeface="+mj-lt"/>
              </a:rPr>
              <a:t>–</a:t>
            </a:r>
            <a:r>
              <a:rPr lang="en-GB" sz="2400" dirty="0" smtClean="0">
                <a:latin typeface="+mj-lt"/>
              </a:rPr>
              <a:t> shorter voyages = battery power now!</a:t>
            </a:r>
          </a:p>
        </p:txBody>
      </p:sp>
    </p:spTree>
    <p:extLst>
      <p:ext uri="{BB962C8B-B14F-4D97-AF65-F5344CB8AC3E}">
        <p14:creationId xmlns:p14="http://schemas.microsoft.com/office/powerpoint/2010/main" val="4151535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0538"/>
            <a:ext cx="8229600" cy="857250"/>
          </a:xfrm>
        </p:spPr>
        <p:txBody>
          <a:bodyPr>
            <a:noAutofit/>
          </a:bodyPr>
          <a:lstStyle/>
          <a:p>
            <a:r>
              <a:rPr lang="en-US" dirty="0" err="1" smtClean="0"/>
              <a:t>Decarbonising</a:t>
            </a:r>
            <a:r>
              <a:rPr lang="en-US" dirty="0" smtClean="0"/>
              <a:t> ships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694658"/>
              </p:ext>
            </p:extLst>
          </p:nvPr>
        </p:nvGraphicFramePr>
        <p:xfrm>
          <a:off x="323528" y="843558"/>
          <a:ext cx="868680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6608"/>
                <a:gridCol w="1804775"/>
                <a:gridCol w="449541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Option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rgbClr val="000000"/>
                          </a:solidFill>
                        </a:rPr>
                        <a:t>New</a:t>
                      </a:r>
                      <a:r>
                        <a:rPr lang="en-US" sz="2200" baseline="0" dirty="0" smtClean="0">
                          <a:solidFill>
                            <a:srgbClr val="000000"/>
                          </a:solidFill>
                        </a:rPr>
                        <a:t>/retrofit</a:t>
                      </a:r>
                      <a:endParaRPr lang="en-US" sz="22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Opportunity/barrier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Slow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</a:rPr>
                        <a:t> steaming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Either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Immediate / timing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</a:rPr>
                        <a:t> matters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Weather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</a:rPr>
                        <a:t> routing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Either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Immediate / scheduling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03096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Electric or hybrid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New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Immediate /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</a:rPr>
                        <a:t> needs investment</a:t>
                      </a:r>
                      <a:endParaRPr lang="en-US" sz="2400" dirty="0" smtClean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Natural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</a:rPr>
                        <a:t> gas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New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Not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</a:rPr>
                        <a:t> low CO</a:t>
                      </a:r>
                      <a:r>
                        <a:rPr lang="en-US" sz="2400" baseline="-25000" dirty="0" smtClean="0">
                          <a:solidFill>
                            <a:srgbClr val="000000"/>
                          </a:solidFill>
                        </a:rPr>
                        <a:t>2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</a:rPr>
                        <a:t> / new infrastructure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Ammonia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</a:rPr>
                        <a:t> fuel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New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&gt;10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</a:rPr>
                        <a:t> years for significant uptake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Hydrogen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New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2030 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</a:rPr>
                        <a:t>/ upstream CO</a:t>
                      </a:r>
                      <a:r>
                        <a:rPr lang="en-US" sz="2400" baseline="-25000" dirty="0" smtClean="0">
                          <a:solidFill>
                            <a:srgbClr val="000000"/>
                          </a:solidFill>
                        </a:rPr>
                        <a:t>2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</a:rPr>
                        <a:t>?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Biofuel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Either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Immediate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</a:rPr>
                        <a:t>/sustainability concerns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Wind-assist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Either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Soon 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</a:rPr>
                        <a:t>/n</a:t>
                      </a:r>
                      <a:r>
                        <a:rPr lang="en-US" sz="2400" dirty="0" smtClean="0">
                          <a:solidFill>
                            <a:srgbClr val="000000"/>
                          </a:solidFill>
                        </a:rPr>
                        <a:t>eeds investment</a:t>
                      </a:r>
                      <a:r>
                        <a:rPr lang="en-US" sz="2400" baseline="0" dirty="0" smtClean="0">
                          <a:solidFill>
                            <a:srgbClr val="000000"/>
                          </a:solidFill>
                        </a:rPr>
                        <a:t> as risky</a:t>
                      </a:r>
                      <a:endParaRPr 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4352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857250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rgbClr val="000000"/>
                </a:solidFill>
              </a:rPr>
              <a:t>Example:</a:t>
            </a:r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4" name="Content Placeholder 3" descr="electric ferry.jpeg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4" r="1570"/>
          <a:stretch/>
        </p:blipFill>
        <p:spPr>
          <a:xfrm>
            <a:off x="2339752" y="0"/>
            <a:ext cx="6804249" cy="5143500"/>
          </a:xfrm>
        </p:spPr>
      </p:pic>
      <p:sp>
        <p:nvSpPr>
          <p:cNvPr id="5" name="TextBox 4"/>
          <p:cNvSpPr txBox="1"/>
          <p:nvPr/>
        </p:nvSpPr>
        <p:spPr>
          <a:xfrm>
            <a:off x="2304256" y="0"/>
            <a:ext cx="6660232" cy="5139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spcBef>
                <a:spcPts val="1200"/>
              </a:spcBef>
            </a:pPr>
            <a:endParaRPr lang="en-US" sz="1000" dirty="0">
              <a:solidFill>
                <a:prstClr val="black"/>
              </a:solidFill>
              <a:latin typeface="Calibri"/>
            </a:endParaRPr>
          </a:p>
          <a:p>
            <a:pPr defTabSz="914400">
              <a:spcBef>
                <a:spcPts val="1200"/>
              </a:spcBef>
            </a:pPr>
            <a:r>
              <a:rPr lang="en-US" sz="2400" dirty="0" smtClean="0">
                <a:solidFill>
                  <a:prstClr val="black"/>
                </a:solidFill>
                <a:latin typeface="Calibri"/>
              </a:rPr>
              <a:t>Largest electric ferry 			August 2019</a:t>
            </a:r>
          </a:p>
          <a:p>
            <a:pPr defTabSz="914400">
              <a:spcBef>
                <a:spcPts val="1200"/>
              </a:spcBef>
            </a:pPr>
            <a:r>
              <a:rPr lang="en-US" dirty="0" smtClean="0">
                <a:solidFill>
                  <a:prstClr val="black"/>
                </a:solidFill>
                <a:latin typeface="Calibri"/>
              </a:rPr>
              <a:t>(http</a:t>
            </a:r>
            <a:r>
              <a:rPr lang="en-US" dirty="0">
                <a:solidFill>
                  <a:prstClr val="black"/>
                </a:solidFill>
                <a:latin typeface="Calibri"/>
              </a:rPr>
              <a:t>://e-</a:t>
            </a:r>
            <a:r>
              <a:rPr lang="en-US" dirty="0" err="1" smtClean="0">
                <a:solidFill>
                  <a:prstClr val="black"/>
                </a:solidFill>
                <a:latin typeface="Calibri"/>
              </a:rPr>
              <a:t>ferryproject.eu</a:t>
            </a:r>
            <a:r>
              <a:rPr lang="en-US" dirty="0" smtClean="0">
                <a:solidFill>
                  <a:prstClr val="black"/>
                </a:solidFill>
                <a:latin typeface="Calibri"/>
              </a:rPr>
              <a:t>)</a:t>
            </a:r>
          </a:p>
          <a:p>
            <a:pPr defTabSz="914400">
              <a:spcBef>
                <a:spcPts val="1200"/>
              </a:spcBef>
            </a:pPr>
            <a:endParaRPr lang="en-US" sz="2400" dirty="0" smtClean="0">
              <a:solidFill>
                <a:prstClr val="black"/>
              </a:solidFill>
              <a:latin typeface="Calibri"/>
            </a:endParaRPr>
          </a:p>
          <a:p>
            <a:pPr defTabSz="914400">
              <a:spcBef>
                <a:spcPts val="1200"/>
              </a:spcBef>
            </a:pPr>
            <a:endParaRPr lang="en-US" sz="2400" dirty="0">
              <a:solidFill>
                <a:prstClr val="black"/>
              </a:solidFill>
              <a:latin typeface="Calibri"/>
            </a:endParaRPr>
          </a:p>
          <a:p>
            <a:pPr defTabSz="914400">
              <a:spcBef>
                <a:spcPts val="1200"/>
              </a:spcBef>
            </a:pPr>
            <a:endParaRPr lang="en-US" sz="2400" dirty="0" smtClean="0">
              <a:solidFill>
                <a:prstClr val="black"/>
              </a:solidFill>
              <a:latin typeface="Calibri"/>
            </a:endParaRPr>
          </a:p>
          <a:p>
            <a:pPr defTabSz="914400">
              <a:spcBef>
                <a:spcPts val="1200"/>
              </a:spcBef>
            </a:pPr>
            <a:endParaRPr lang="en-US" sz="2400" dirty="0">
              <a:solidFill>
                <a:srgbClr val="FFFFFF"/>
              </a:solidFill>
              <a:latin typeface="Calibri"/>
            </a:endParaRPr>
          </a:p>
          <a:p>
            <a:pPr defTabSz="914400">
              <a:spcBef>
                <a:spcPts val="1200"/>
              </a:spcBef>
            </a:pPr>
            <a:r>
              <a:rPr lang="en-US" sz="2400" dirty="0">
                <a:solidFill>
                  <a:srgbClr val="FFFFFF"/>
                </a:solidFill>
                <a:latin typeface="Calibri"/>
              </a:rPr>
              <a:t>200 passengers, 31 cars, 5 </a:t>
            </a:r>
            <a:r>
              <a:rPr lang="en-US" sz="2400" dirty="0" smtClean="0">
                <a:solidFill>
                  <a:srgbClr val="FFFFFF"/>
                </a:solidFill>
                <a:latin typeface="Calibri"/>
              </a:rPr>
              <a:t>trucks</a:t>
            </a:r>
          </a:p>
          <a:p>
            <a:pPr defTabSz="914400">
              <a:spcBef>
                <a:spcPts val="1200"/>
              </a:spcBef>
            </a:pPr>
            <a:r>
              <a:rPr lang="en-US" sz="2400" dirty="0" smtClean="0">
                <a:solidFill>
                  <a:srgbClr val="FFFFFF"/>
                </a:solidFill>
                <a:latin typeface="Calibri"/>
              </a:rPr>
              <a:t>4.3 Mega Watt hour battery</a:t>
            </a:r>
          </a:p>
          <a:p>
            <a:pPr defTabSz="914400">
              <a:spcBef>
                <a:spcPts val="1200"/>
              </a:spcBef>
            </a:pPr>
            <a:r>
              <a:rPr lang="en-US" sz="2400" dirty="0" smtClean="0">
                <a:solidFill>
                  <a:srgbClr val="FFFFFF"/>
                </a:solidFill>
                <a:latin typeface="Calibri"/>
              </a:rPr>
              <a:t>One charge: 25 miles  - highest in world</a:t>
            </a:r>
          </a:p>
          <a:p>
            <a:pPr defTabSz="914400"/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65781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0538"/>
            <a:ext cx="8229600" cy="857250"/>
          </a:xfrm>
        </p:spPr>
        <p:txBody>
          <a:bodyPr>
            <a:noAutofit/>
          </a:bodyPr>
          <a:lstStyle/>
          <a:p>
            <a:r>
              <a:rPr lang="en-US" dirty="0" smtClean="0"/>
              <a:t>Port infrastructure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686800" cy="2379711"/>
          </a:xfrm>
        </p:spPr>
        <p:txBody>
          <a:bodyPr>
            <a:normAutofit/>
          </a:bodyPr>
          <a:lstStyle/>
          <a:p>
            <a:pPr>
              <a:spcBef>
                <a:spcPts val="1920"/>
              </a:spcBef>
            </a:pPr>
            <a:r>
              <a:rPr lang="en-US" sz="2400" dirty="0" smtClean="0"/>
              <a:t>Energy needed in ports relies on ship fuel</a:t>
            </a:r>
          </a:p>
          <a:p>
            <a:pPr>
              <a:spcBef>
                <a:spcPts val="1920"/>
              </a:spcBef>
            </a:pPr>
            <a:r>
              <a:rPr lang="en-US" sz="2400" dirty="0" smtClean="0"/>
              <a:t>Electrifying ports so ships plug in better for CO</a:t>
            </a:r>
            <a:r>
              <a:rPr lang="en-US" sz="2400" baseline="-25000" dirty="0" smtClean="0"/>
              <a:t>2</a:t>
            </a:r>
          </a:p>
          <a:p>
            <a:pPr>
              <a:spcBef>
                <a:spcPts val="1920"/>
              </a:spcBef>
            </a:pPr>
            <a:r>
              <a:rPr lang="en-US" sz="2400" dirty="0" smtClean="0"/>
              <a:t>CO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intensity of electricity at ports depends on national grid</a:t>
            </a:r>
          </a:p>
        </p:txBody>
      </p:sp>
    </p:spTree>
    <p:extLst>
      <p:ext uri="{BB962C8B-B14F-4D97-AF65-F5344CB8AC3E}">
        <p14:creationId xmlns:p14="http://schemas.microsoft.com/office/powerpoint/2010/main" val="3716040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Rail travel: UK passenger in 2018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5550"/>
            <a:ext cx="8686800" cy="3394472"/>
          </a:xfrm>
        </p:spPr>
        <p:txBody>
          <a:bodyPr>
            <a:normAutofit/>
          </a:bodyPr>
          <a:lstStyle/>
          <a:p>
            <a:r>
              <a:rPr lang="en-GB" dirty="0" smtClean="0">
                <a:latin typeface="+mj-lt"/>
              </a:rPr>
              <a:t>Domestic: 1.8 </a:t>
            </a:r>
            <a:r>
              <a:rPr lang="en-GB" dirty="0">
                <a:latin typeface="+mj-lt"/>
              </a:rPr>
              <a:t>b</a:t>
            </a:r>
            <a:r>
              <a:rPr lang="en-GB" dirty="0" smtClean="0">
                <a:latin typeface="+mj-lt"/>
              </a:rPr>
              <a:t>illion domestic  - increasing trend</a:t>
            </a:r>
          </a:p>
          <a:p>
            <a:r>
              <a:rPr lang="en-GB" dirty="0" smtClean="0">
                <a:latin typeface="+mj-lt"/>
              </a:rPr>
              <a:t>International:  </a:t>
            </a:r>
            <a:r>
              <a:rPr lang="en-GB" dirty="0">
                <a:latin typeface="+mj-lt"/>
              </a:rPr>
              <a:t>22 million </a:t>
            </a:r>
            <a:r>
              <a:rPr lang="mr-IN" dirty="0">
                <a:latin typeface="+mj-lt"/>
              </a:rPr>
              <a:t>–</a:t>
            </a:r>
            <a:r>
              <a:rPr lang="en-GB" dirty="0">
                <a:latin typeface="+mj-lt"/>
              </a:rPr>
              <a:t> increasing trend</a:t>
            </a:r>
          </a:p>
        </p:txBody>
      </p:sp>
    </p:spTree>
    <p:extLst>
      <p:ext uri="{BB962C8B-B14F-4D97-AF65-F5344CB8AC3E}">
        <p14:creationId xmlns:p14="http://schemas.microsoft.com/office/powerpoint/2010/main" val="2696559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Current UK trains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9582"/>
            <a:ext cx="8686800" cy="33944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dirty="0" smtClean="0">
                <a:latin typeface="+mj-lt"/>
              </a:rPr>
              <a:t>UK trains are electric or diesel </a:t>
            </a:r>
          </a:p>
          <a:p>
            <a:pPr marL="0" indent="0">
              <a:buNone/>
            </a:pPr>
            <a:r>
              <a:rPr lang="en-GB" dirty="0" smtClean="0">
                <a:latin typeface="+mj-lt"/>
              </a:rPr>
              <a:t>42% of current network is electrified</a:t>
            </a:r>
          </a:p>
          <a:p>
            <a:pPr marL="0" indent="0">
              <a:buNone/>
            </a:pPr>
            <a:r>
              <a:rPr lang="en-GB" dirty="0" smtClean="0"/>
              <a:t>Carbon intensity per passenger kilometre</a:t>
            </a:r>
            <a:r>
              <a:rPr lang="mr-IN" dirty="0" smtClean="0"/>
              <a:t>…</a:t>
            </a:r>
            <a:r>
              <a:rPr lang="en-GB" dirty="0" smtClean="0"/>
              <a:t> </a:t>
            </a:r>
          </a:p>
          <a:p>
            <a:pPr marL="0" indent="0">
              <a:buNone/>
            </a:pPr>
            <a:r>
              <a:rPr lang="en-GB" sz="2400" dirty="0"/>
              <a:t>	R</a:t>
            </a:r>
            <a:r>
              <a:rPr lang="en-GB" sz="2400" dirty="0" smtClean="0"/>
              <a:t>ail: 37  Eurostar: 6 [measured in </a:t>
            </a:r>
            <a:r>
              <a:rPr lang="en-GB" sz="2400" dirty="0" err="1" smtClean="0"/>
              <a:t>grammes</a:t>
            </a:r>
            <a:r>
              <a:rPr lang="en-GB" sz="2400" dirty="0" smtClean="0"/>
              <a:t> CO</a:t>
            </a:r>
            <a:r>
              <a:rPr lang="en-GB" sz="2400" baseline="-25000" dirty="0" smtClean="0"/>
              <a:t>2</a:t>
            </a:r>
            <a:r>
              <a:rPr lang="en-GB" sz="2400" dirty="0" smtClean="0"/>
              <a:t>/passenger km]</a:t>
            </a:r>
          </a:p>
          <a:p>
            <a:pPr marL="0" indent="0">
              <a:buNone/>
            </a:pPr>
            <a:r>
              <a:rPr lang="en-GB" sz="2400" dirty="0" smtClean="0">
                <a:latin typeface="+mj-lt"/>
              </a:rPr>
              <a:t>	</a:t>
            </a:r>
          </a:p>
          <a:p>
            <a:r>
              <a:rPr lang="en-GB" sz="2400" dirty="0" smtClean="0">
                <a:latin typeface="+mj-lt"/>
              </a:rPr>
              <a:t>electric train CO</a:t>
            </a:r>
            <a:r>
              <a:rPr lang="en-GB" sz="2400" baseline="-25000" dirty="0" smtClean="0">
                <a:latin typeface="+mj-lt"/>
              </a:rPr>
              <a:t>2</a:t>
            </a:r>
            <a:r>
              <a:rPr lang="en-GB" sz="2400" dirty="0" smtClean="0">
                <a:latin typeface="+mj-lt"/>
              </a:rPr>
              <a:t> depends on grid mix &amp; engine efficiency</a:t>
            </a:r>
          </a:p>
          <a:p>
            <a:r>
              <a:rPr lang="en-GB" sz="2400" dirty="0" smtClean="0">
                <a:latin typeface="+mj-lt"/>
              </a:rPr>
              <a:t>diesel train CO</a:t>
            </a:r>
            <a:r>
              <a:rPr lang="en-GB" sz="2400" baseline="-25000" dirty="0" smtClean="0">
                <a:latin typeface="+mj-lt"/>
              </a:rPr>
              <a:t>2</a:t>
            </a:r>
            <a:r>
              <a:rPr lang="en-GB" sz="2400" dirty="0" smtClean="0">
                <a:latin typeface="+mj-lt"/>
              </a:rPr>
              <a:t> depends on fuel &amp; engine efficiency</a:t>
            </a:r>
          </a:p>
        </p:txBody>
      </p:sp>
    </p:spTree>
    <p:extLst>
      <p:ext uri="{BB962C8B-B14F-4D97-AF65-F5344CB8AC3E}">
        <p14:creationId xmlns:p14="http://schemas.microsoft.com/office/powerpoint/2010/main" val="4218115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Custom Design">
  <a:themeElements>
    <a:clrScheme name="Jacobs Primary">
      <a:dk1>
        <a:srgbClr val="000000"/>
      </a:dk1>
      <a:lt1>
        <a:srgbClr val="FFFFFF"/>
      </a:lt1>
      <a:dk2>
        <a:srgbClr val="333333"/>
      </a:dk2>
      <a:lt2>
        <a:srgbClr val="E5E5E5"/>
      </a:lt2>
      <a:accent1>
        <a:srgbClr val="2314DC"/>
      </a:accent1>
      <a:accent2>
        <a:srgbClr val="6F006E"/>
      </a:accent2>
      <a:accent3>
        <a:srgbClr val="D72850"/>
      </a:accent3>
      <a:accent4>
        <a:srgbClr val="FFA014"/>
      </a:accent4>
      <a:accent5>
        <a:srgbClr val="007D55"/>
      </a:accent5>
      <a:accent6>
        <a:srgbClr val="C8C8C8"/>
      </a:accent6>
      <a:hlink>
        <a:srgbClr val="2314DC"/>
      </a:hlink>
      <a:folHlink>
        <a:srgbClr val="FF8714"/>
      </a:folHlink>
    </a:clrScheme>
    <a:fontScheme name="Custom 1">
      <a:majorFont>
        <a:latin typeface="Jacobs Chronos"/>
        <a:ea typeface=""/>
        <a:cs typeface=""/>
      </a:majorFont>
      <a:minorFont>
        <a:latin typeface="Jacobs Chrono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acobs PowerPoint 16x9_Master Template.potx" id="{109E9AB7-6D08-4F36-9881-F78080469B2A}" vid="{6EBEA7BE-A311-4E9D-8854-0352DB49545F}"/>
    </a:ext>
  </a:extLst>
</a:theme>
</file>

<file path=ppt/theme/theme2.xml><?xml version="1.0" encoding="utf-8"?>
<a:theme xmlns:a="http://schemas.openxmlformats.org/drawingml/2006/main" name="3_Map">
  <a:themeElements>
    <a:clrScheme name="Jacobs Primary">
      <a:dk1>
        <a:srgbClr val="000000"/>
      </a:dk1>
      <a:lt1>
        <a:srgbClr val="FFFFFF"/>
      </a:lt1>
      <a:dk2>
        <a:srgbClr val="333333"/>
      </a:dk2>
      <a:lt2>
        <a:srgbClr val="E5E5E5"/>
      </a:lt2>
      <a:accent1>
        <a:srgbClr val="2314DC"/>
      </a:accent1>
      <a:accent2>
        <a:srgbClr val="6F006E"/>
      </a:accent2>
      <a:accent3>
        <a:srgbClr val="D72850"/>
      </a:accent3>
      <a:accent4>
        <a:srgbClr val="FFA014"/>
      </a:accent4>
      <a:accent5>
        <a:srgbClr val="007D55"/>
      </a:accent5>
      <a:accent6>
        <a:srgbClr val="C8C8C8"/>
      </a:accent6>
      <a:hlink>
        <a:srgbClr val="2314DC"/>
      </a:hlink>
      <a:folHlink>
        <a:srgbClr val="FF8714"/>
      </a:folHlink>
    </a:clrScheme>
    <a:fontScheme name="Custom 1">
      <a:majorFont>
        <a:latin typeface="Jacobs Chronos"/>
        <a:ea typeface=""/>
        <a:cs typeface=""/>
      </a:majorFont>
      <a:minorFont>
        <a:latin typeface="Jacobs Chrono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acobs PowerPoint 16x9_Master Template.potx" id="{109E9AB7-6D08-4F36-9881-F78080469B2A}" vid="{21EB0679-41EA-40E9-903F-A23B95DDC27D}"/>
    </a:ext>
  </a:extLst>
</a:theme>
</file>

<file path=ppt/theme/theme3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590</TotalTime>
  <Words>900</Words>
  <Application>Microsoft Macintosh PowerPoint</Application>
  <PresentationFormat>On-screen Show (16:9)</PresentationFormat>
  <Paragraphs>160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Calibri</vt:lpstr>
      <vt:lpstr>Jacobs Chronos</vt:lpstr>
      <vt:lpstr>JacobsChronos</vt:lpstr>
      <vt:lpstr>Mangal</vt:lpstr>
      <vt:lpstr>Wingdings</vt:lpstr>
      <vt:lpstr>Arial</vt:lpstr>
      <vt:lpstr>Custom Design</vt:lpstr>
      <vt:lpstr>3_Map</vt:lpstr>
      <vt:lpstr>3_Office Theme</vt:lpstr>
      <vt:lpstr>Alternatives to air travel</vt:lpstr>
      <vt:lpstr>Alternatives to air travel  UK Residents</vt:lpstr>
      <vt:lpstr>Sea travel: UK passengers in 2018</vt:lpstr>
      <vt:lpstr>Decarbonising ships</vt:lpstr>
      <vt:lpstr>Decarbonising ships</vt:lpstr>
      <vt:lpstr>Example:</vt:lpstr>
      <vt:lpstr>Port infrastructure</vt:lpstr>
      <vt:lpstr>Rail travel: UK passenger in 2018</vt:lpstr>
      <vt:lpstr>Current UK trains</vt:lpstr>
      <vt:lpstr>Reducing emissions from trains</vt:lpstr>
      <vt:lpstr>Alternative technologies</vt:lpstr>
    </vt:vector>
  </TitlesOfParts>
  <Company>Involve</Company>
  <LinksUpToDate>false</LinksUpToDate>
  <SharedDoc>false</SharedDoc>
  <HyperlinksChanged>false</HyperlinksChanged>
  <AppVersion>15.0038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Allan</dc:creator>
  <cp:lastModifiedBy>Lynn Bjerke</cp:lastModifiedBy>
  <cp:revision>136</cp:revision>
  <dcterms:created xsi:type="dcterms:W3CDTF">2020-01-18T09:46:56Z</dcterms:created>
  <dcterms:modified xsi:type="dcterms:W3CDTF">2020-02-10T21:55:06Z</dcterms:modified>
</cp:coreProperties>
</file>