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  <p:sldMasterId id="2147483794" r:id="rId2"/>
    <p:sldMasterId id="2147483865" r:id="rId3"/>
  </p:sldMasterIdLst>
  <p:notesMasterIdLst>
    <p:notesMasterId r:id="rId13"/>
  </p:notesMasterIdLst>
  <p:sldIdLst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</p:sldIdLst>
  <p:sldSz cx="9144000" cy="5143500" type="screen16x9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71803" autoAdjust="0"/>
  </p:normalViewPr>
  <p:slideViewPr>
    <p:cSldViewPr snapToGrid="0" snapToObjects="1">
      <p:cViewPr varScale="1">
        <p:scale>
          <a:sx n="128" d="100"/>
          <a:sy n="128" d="100"/>
        </p:scale>
        <p:origin x="190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53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7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29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72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35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402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0471" tIns="45235" rIns="90471" bIns="45235"/>
          <a:lstStyle/>
          <a:p>
            <a:pPr defTabSz="678531">
              <a:defRPr/>
            </a:pPr>
            <a:fld id="{57B6AAE9-A8BC-48FD-92FA-80EC32FDAD2D}" type="slidenum">
              <a:rPr lang="en-GB" sz="1300">
                <a:solidFill>
                  <a:prstClr val="black"/>
                </a:solidFill>
                <a:latin typeface="Calibri" panose="020F0502020204030204"/>
              </a:rPr>
              <a:pPr defTabSz="678531">
                <a:defRPr/>
              </a:pPr>
              <a:t>8</a:t>
            </a:fld>
            <a:endParaRPr lang="en-GB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720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6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42DA99-6BA4-4DA7-8651-80752B5462FE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5AFC50-E6B6-4E43-B4E7-F9E2A95E63EC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90E0E93-EEE6-4D51-9F5C-4F52ACDE3916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1" y="830275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D7953F-2CEC-49FD-9143-A18FFEBAE699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07A0F4-C136-4AFC-ACF9-D497162F1EA0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34D91D-A186-4D05-BFD3-C949F892CB38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A640D0-5A86-41DF-87EE-1C11B56E8945}"/>
              </a:ext>
            </a:extLst>
          </p:cNvPr>
          <p:cNvGrpSpPr/>
          <p:nvPr userDrawn="1"/>
        </p:nvGrpSpPr>
        <p:grpSpPr>
          <a:xfrm>
            <a:off x="672086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xmlns="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1BDF4D-D449-4B3A-A181-D7EBF1520D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xmlns="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xmlns="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:a16="http://schemas.microsoft.com/office/drawing/2014/main" xmlns="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:a16="http://schemas.microsoft.com/office/drawing/2014/main" xmlns="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:a16="http://schemas.microsoft.com/office/drawing/2014/main" xmlns="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7DFB3E-CCDD-42C2-8947-D4DB09500896}"/>
              </a:ext>
            </a:extLst>
          </p:cNvPr>
          <p:cNvGrpSpPr/>
          <p:nvPr userDrawn="1"/>
        </p:nvGrpSpPr>
        <p:grpSpPr>
          <a:xfrm>
            <a:off x="685803" y="3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C96F09B-1F32-4067-B80B-4684EDE36A9E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>
            <a:lvl1pPr marL="0" indent="-269993">
              <a:buFont typeface="+mj-lt"/>
              <a:buAutoNum type="arabicPeriod"/>
              <a:defRPr/>
            </a:lvl1pPr>
            <a:lvl2pPr marL="539987" indent="-269993">
              <a:buFont typeface="+mj-lt"/>
              <a:buAutoNum type="arabicPeriod"/>
              <a:defRPr/>
            </a:lvl2pPr>
            <a:lvl3pPr marL="809980" indent="-269993">
              <a:buFont typeface="+mj-lt"/>
              <a:buAutoNum type="arabicPeriod"/>
              <a:defRPr/>
            </a:lvl3pPr>
            <a:lvl4pPr marL="1079973" indent="-269993">
              <a:buFont typeface="+mj-lt"/>
              <a:buAutoNum type="arabicPeriod"/>
              <a:defRPr/>
            </a:lvl4pPr>
            <a:lvl5pPr marL="1349966" indent="-269993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3513D-D459-4A26-A468-AB830834F0DA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6140CF-DC17-4C8C-9613-F6EA622E2EE1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C5D12E-DB67-4958-8D99-A3B81751DFE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C11AF5-FE73-497F-836F-C894AEFF5F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A705DD-56ED-4F54-AA91-35E616D4BC1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1EDC421-108E-4B62-8C43-E5D1190D267C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9115D2D-0F88-4CB1-A313-66954B453F14}"/>
              </a:ext>
            </a:extLst>
          </p:cNvPr>
          <p:cNvSpPr/>
          <p:nvPr userDrawn="1"/>
        </p:nvSpPr>
        <p:spPr>
          <a:xfrm>
            <a:off x="68580" y="4640580"/>
            <a:ext cx="2072640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837" y="766917"/>
            <a:ext cx="7441440" cy="164649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5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837" y="2527002"/>
            <a:ext cx="7441440" cy="717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F97F8"/>
                </a:solidFill>
                <a:latin typeface="RR Pioneer Bold" panose="020B08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42" y="235675"/>
            <a:ext cx="719435" cy="11706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4305D3-AFB3-6149-8AD8-3E62A38B62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8837" y="3251041"/>
            <a:ext cx="5065712" cy="1816259"/>
          </a:xfrm>
        </p:spPr>
        <p:txBody>
          <a:bodyPr>
            <a:normAutofit/>
          </a:bodyPr>
          <a:lstStyle>
            <a:lvl1pPr marL="0" indent="0">
              <a:buNone/>
              <a:defRPr lang="en-GB" sz="750" kern="1200" baseline="0" smtClean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2pPr>
            <a:lvl3pPr marL="6858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3pPr>
            <a:lvl4pPr marL="10287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4pPr>
            <a:lvl5pPr marL="13716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5pPr>
          </a:lstStyle>
          <a:p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2018 Rolls-Royce plc</a:t>
            </a:r>
          </a:p>
          <a:p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information in this document is the property of Rolls-Royce plc and may not be copied or communicated to a third party, or used for any purpose other than that for which it is supplied without the express written consent of Rolls-Royce plc.</a:t>
            </a:r>
          </a:p>
          <a:p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information is given in good faith based upon the latest information available to Rolls-Royce plc, no warranty or representation is given concerning such information, which must not be taken as establishing any contractual or other commitment binding upon Rolls-Royce plc or any of its subsidiary or associated companies.</a:t>
            </a:r>
          </a:p>
          <a:p>
            <a:r>
              <a:rPr lang="en-GB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TotalCare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®, </a:t>
            </a:r>
            <a:r>
              <a:rPr lang="en-GB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SelectCare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®, Life®, Term®, Flex®, Trent® and </a:t>
            </a:r>
            <a:r>
              <a:rPr lang="en-GB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UltraFan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are registered trade marks of Rolls-Royce plc.</a:t>
            </a:r>
          </a:p>
          <a:p>
            <a:r>
              <a:rPr lang="en-GB" dirty="0"/>
              <a:t>Private | Not subject to Export Control | ©Rolls-Royce plc</a:t>
            </a:r>
          </a:p>
        </p:txBody>
      </p:sp>
    </p:spTree>
    <p:extLst>
      <p:ext uri="{BB962C8B-B14F-4D97-AF65-F5344CB8AC3E}">
        <p14:creationId xmlns:p14="http://schemas.microsoft.com/office/powerpoint/2010/main" val="1832893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R Agenda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BB0657-379C-4CC6-B8CE-7F03C72CB751}"/>
              </a:ext>
            </a:extLst>
          </p:cNvPr>
          <p:cNvSpPr/>
          <p:nvPr userDrawn="1"/>
        </p:nvSpPr>
        <p:spPr>
          <a:xfrm flipH="1"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59B2AF-D3A1-47AE-A89F-3607AAD2D9F6}"/>
              </a:ext>
            </a:extLst>
          </p:cNvPr>
          <p:cNvSpPr txBox="1"/>
          <p:nvPr userDrawn="1"/>
        </p:nvSpPr>
        <p:spPr>
          <a:xfrm>
            <a:off x="220281" y="909949"/>
            <a:ext cx="17866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500" dirty="0">
                <a:solidFill>
                  <a:srgbClr val="10069F"/>
                </a:solidFill>
                <a:latin typeface="RR Pioneer Bold" panose="020B0803050201040103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0BE73F0C-D1BA-4042-9EAB-BFA8A30C15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16163" y="90994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B803B6F6-4544-4977-8CFE-E48B25F4B4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26075" y="90994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4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5F135389-B117-461A-A6FE-79DD621CEBCE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2316163" y="180402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58FE9296-ED53-4CFF-96E4-612EB099F262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5426075" y="180402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5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50F73E1E-9CCE-48CA-92D7-31598DCCA868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2316163" y="269810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16002F2C-86D6-4867-A7EC-073060EA94EE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5426075" y="269810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07</a:t>
            </a:r>
            <a:endParaRPr lang="en-GB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99EBA073-B9D0-4BE7-9F09-A82EE0DE8599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2316163" y="359218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ACC5CEDA-2D81-42D8-B065-9CD45E53F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6557" y="909949"/>
            <a:ext cx="2762250" cy="2191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xmlns="" id="{CD6CC4A0-63E7-4956-AA94-6C23373DBF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6557" y="1158534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xmlns="" id="{7239CBB0-658E-B64A-8251-A7DAD1A4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06557" y="2056877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xmlns="" id="{C13B1675-0332-AB47-8CC4-75174AC2FB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6557" y="1799130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xmlns="" id="{A10E3D0E-7867-8B43-827D-DA1CDEDC322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106557" y="2954822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xmlns="" id="{F8781869-7FAF-1745-879D-100D0AB5888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106557" y="2697075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xmlns="" id="{FFC70A1F-0930-D24A-B623-E15A76AE7D0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103272" y="3852074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xmlns="" id="{D30524BF-3757-184D-ACEB-F9D97BCC53A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103272" y="3594327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xmlns="" id="{3B706B29-4221-6D45-B4FF-9B9FDFCF062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51750" y="1167696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xmlns="" id="{6105409E-2F29-E449-A530-5910E1341BF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51750" y="909949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xmlns="" id="{F4BD4B11-E07E-2443-8293-0709AC507EC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251750" y="2056877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xmlns="" id="{CB36D4E8-D66B-7E48-9488-363D0E657AE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51750" y="1799130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xmlns="" id="{C78DA7B3-F873-1546-80CF-CC04E9B506C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42647" y="2954822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xmlns="" id="{FCF5698A-C916-7841-B1F5-0EEC61923C8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42647" y="2697075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626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1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Text over one column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3B9182-7B1B-4746-8146-EAC173E26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85" y="1880816"/>
            <a:ext cx="5836835" cy="262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15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2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text for longer sections of copy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ABC6105F-6C59-5947-BBC6-DB893D68A6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71885" y="950913"/>
            <a:ext cx="5302165" cy="3382962"/>
          </a:xfrm>
        </p:spPr>
        <p:txBody>
          <a:bodyPr lIns="0" tIns="0" rIns="0" bIns="0" numCol="2" spcCol="23040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Please change first paragraph to RR Pioneer Bold 10 </a:t>
            </a:r>
            <a:r>
              <a:rPr lang="en-US" dirty="0" err="1"/>
              <a:t>pt</a:t>
            </a:r>
            <a:r>
              <a:rPr lang="en-US" dirty="0"/>
              <a:t> in blue.</a:t>
            </a:r>
          </a:p>
          <a:p>
            <a:r>
              <a:rPr lang="en-GB" dirty="0"/>
              <a:t>2 column layout.</a:t>
            </a:r>
          </a:p>
          <a:p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pharetra </a:t>
            </a:r>
            <a:r>
              <a:rPr lang="en-GB" dirty="0" err="1"/>
              <a:t>felis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lorem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ac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, non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pharetra </a:t>
            </a:r>
            <a:r>
              <a:rPr lang="en-GB" dirty="0" err="1"/>
              <a:t>nibh</a:t>
            </a:r>
            <a:r>
              <a:rPr lang="en-GB" dirty="0"/>
              <a:t>, at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</a:p>
          <a:p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quam,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, ex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libero, id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quam ligula.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ex.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magna, </a:t>
            </a:r>
            <a:r>
              <a:rPr lang="en-GB" dirty="0" err="1"/>
              <a:t>commodo</a:t>
            </a:r>
            <a:r>
              <a:rPr lang="en-GB" dirty="0"/>
              <a:t> in </a:t>
            </a:r>
            <a:r>
              <a:rPr lang="en-GB" dirty="0" err="1"/>
              <a:t>pellentesque</a:t>
            </a:r>
            <a:r>
              <a:rPr lang="en-GB" dirty="0"/>
              <a:t> a,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pharetra </a:t>
            </a:r>
            <a:r>
              <a:rPr lang="en-GB" dirty="0" err="1"/>
              <a:t>felis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lorem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ac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, non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pharetra </a:t>
            </a:r>
            <a:r>
              <a:rPr lang="en-GB" dirty="0" err="1"/>
              <a:t>nibh</a:t>
            </a:r>
            <a:r>
              <a:rPr lang="en-GB" dirty="0"/>
              <a:t>, at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</a:p>
          <a:p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quam,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, ex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libero, id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quam ligula.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ex.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magna, </a:t>
            </a:r>
            <a:r>
              <a:rPr lang="en-GB" dirty="0" err="1"/>
              <a:t>commodo</a:t>
            </a:r>
            <a:r>
              <a:rPr lang="en-GB" dirty="0"/>
              <a:t> in </a:t>
            </a:r>
            <a:r>
              <a:rPr lang="en-GB" dirty="0" err="1"/>
              <a:t>pellentesque</a:t>
            </a:r>
            <a:r>
              <a:rPr lang="en-GB" dirty="0"/>
              <a:t> a,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543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with numbered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66C7F6-5F14-F142-A60B-0AB18664BE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00" y="1863725"/>
            <a:ext cx="5836920" cy="26162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rabicPeriod"/>
              <a:defRPr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86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3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with numbered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66C7F6-5F14-F142-A60B-0AB18664BE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00" y="1863725"/>
            <a:ext cx="5836920" cy="26162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rabicPeriod"/>
              <a:defRPr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697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245101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1885" y="1717902"/>
            <a:ext cx="2451015" cy="2616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000">
                <a:solidFill>
                  <a:schemeClr val="tx1"/>
                </a:solidFill>
              </a:defRPr>
            </a:lvl2pPr>
            <a:lvl3pPr marL="685800" indent="0">
              <a:buNone/>
              <a:defRPr sz="1000">
                <a:solidFill>
                  <a:schemeClr val="tx1"/>
                </a:solidFill>
              </a:defRPr>
            </a:lvl3pPr>
            <a:lvl4pPr marL="1028700" indent="0">
              <a:buNone/>
              <a:defRPr sz="1000">
                <a:solidFill>
                  <a:schemeClr val="tx1"/>
                </a:solidFill>
              </a:defRPr>
            </a:lvl4pPr>
            <a:lvl5pPr marL="13716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text with bullet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71DDBC-4796-DC4E-991E-0E0596400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2882" y="950436"/>
            <a:ext cx="2741168" cy="339258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9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4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245101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1885" y="1717902"/>
            <a:ext cx="2451015" cy="2616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000">
                <a:solidFill>
                  <a:schemeClr val="tx1"/>
                </a:solidFill>
              </a:defRPr>
            </a:lvl2pPr>
            <a:lvl3pPr marL="685800" indent="0">
              <a:buNone/>
              <a:defRPr sz="1000">
                <a:solidFill>
                  <a:schemeClr val="tx1"/>
                </a:solidFill>
              </a:defRPr>
            </a:lvl3pPr>
            <a:lvl4pPr marL="1028700" indent="0">
              <a:buNone/>
              <a:defRPr sz="1000">
                <a:solidFill>
                  <a:schemeClr val="tx1"/>
                </a:solidFill>
              </a:defRPr>
            </a:lvl4pPr>
            <a:lvl5pPr marL="13716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text with bullet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71DDBC-4796-DC4E-991E-0E0596400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2882" y="950436"/>
            <a:ext cx="2741168" cy="339258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114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8161C747-9C32-4A88-9FF5-1830515190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8" y="2382"/>
            <a:ext cx="6869102" cy="513549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text description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66FF738-0FA4-4BDF-B2DF-396A537BDB62}"/>
              </a:ext>
            </a:extLst>
          </p:cNvPr>
          <p:cNvSpPr/>
          <p:nvPr userDrawn="1"/>
        </p:nvSpPr>
        <p:spPr>
          <a:xfrm flipH="1">
            <a:off x="2274898" y="2903220"/>
            <a:ext cx="6869102" cy="2234660"/>
          </a:xfrm>
          <a:prstGeom prst="rect">
            <a:avLst/>
          </a:prstGeom>
          <a:solidFill>
            <a:srgbClr val="3B3A3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RR Pioneer" panose="020B0503050201040103" pitchFamily="34" charset="0"/>
            </a:endParaRP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xmlns="" id="{5AB45233-7906-46F1-BA2A-F0ADFAEF25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2893" y="3346678"/>
            <a:ext cx="4626727" cy="1522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5E2F978A-90E7-4C4F-BE57-D778C35B795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C18639-800B-46F8-98FA-AB9E7FA9FF60}"/>
              </a:ext>
            </a:extLst>
          </p:cNvPr>
          <p:cNvSpPr/>
          <p:nvPr userDrawn="1"/>
        </p:nvSpPr>
        <p:spPr>
          <a:xfrm>
            <a:off x="168574" y="4869180"/>
            <a:ext cx="168616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500" dirty="0">
                <a:solidFill>
                  <a:prstClr val="white">
                    <a:lumMod val="65000"/>
                  </a:prstClr>
                </a:solidFill>
                <a:latin typeface="RR Pioneer"/>
              </a:rPr>
              <a:t>© 2020 Rolls-Royce | Not Subject to Export Control </a:t>
            </a:r>
          </a:p>
        </p:txBody>
      </p:sp>
    </p:spTree>
    <p:extLst>
      <p:ext uri="{BB962C8B-B14F-4D97-AF65-F5344CB8AC3E}">
        <p14:creationId xmlns:p14="http://schemas.microsoft.com/office/powerpoint/2010/main" val="2947482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8161C747-9C32-4A88-9FF5-1830515190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7" y="2382"/>
            <a:ext cx="3759455" cy="514111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="" id="{7A4EAD21-1A4C-4401-94E0-BC0923C0E98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10297" y="2382"/>
            <a:ext cx="3033703" cy="514111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60402020202020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text description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452FCCD-B6B3-E549-BF3F-1030320CDBB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950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8161C747-9C32-4A88-9FF5-1830515190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7" y="2382"/>
            <a:ext cx="3759455" cy="287797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="" id="{7A4EAD21-1A4C-4401-94E0-BC0923C0E98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30617" y="2382"/>
            <a:ext cx="3013383" cy="2164186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text description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FD24E852-DC2D-4F10-B3B5-F14AFFB99A9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30617" y="2265522"/>
            <a:ext cx="3013383" cy="287797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0457EF96-ED99-4499-9812-AA782FF4E0C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274897" y="2979420"/>
            <a:ext cx="3759455" cy="216408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48BC83D7-D7E8-894B-AA6F-BC3DBCA1DB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583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F5E716E7-D794-41A7-815B-8C905EE38E7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15124" y="2621084"/>
            <a:ext cx="2428875" cy="2522416"/>
          </a:xfrm>
          <a:prstGeom prst="rect">
            <a:avLst/>
          </a:prstGeom>
          <a:solidFill>
            <a:srgbClr val="C8C7CC"/>
          </a:solidFill>
        </p:spPr>
        <p:txBody>
          <a:bodyPr lIns="216000" tIns="288000"/>
          <a:lstStyle>
            <a:lvl1pPr marL="11430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01FD96D8-39C9-41C8-BB4F-CE6C85A2C63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715124" y="1708"/>
            <a:ext cx="2428875" cy="2522416"/>
          </a:xfrm>
          <a:prstGeom prst="rect">
            <a:avLst/>
          </a:prstGeom>
          <a:solidFill>
            <a:srgbClr val="8A8A8F"/>
          </a:solidFill>
        </p:spPr>
        <p:txBody>
          <a:bodyPr lIns="216000" tIns="288000"/>
          <a:lstStyle>
            <a:lvl1pPr marL="11430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407AB972-B040-40CC-B5D6-0A6EDB8DFE0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7" y="-1"/>
            <a:ext cx="4440228" cy="25241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017FDEF5-64FD-4D0F-B51C-F6FA4686104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74897" y="2619374"/>
            <a:ext cx="4440228" cy="25241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042E0B7C-0309-478A-BD9B-4CE7B2B884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77370" y="730411"/>
            <a:ext cx="1959535" cy="1663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91ECF96-1D45-401F-B3E4-D013B70E0F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77370" y="3349787"/>
            <a:ext cx="1959535" cy="1663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2C5B5DD1-7C0C-4798-81E6-48FCE30D2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description and boxes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0DDF40A9-3BE5-554D-ABB6-E21D16717B9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016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FBE52856-7403-461F-A845-BC8C6FA7FE2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629148" y="3516886"/>
            <a:ext cx="4514852" cy="1626614"/>
          </a:xfrm>
          <a:prstGeom prst="rect">
            <a:avLst/>
          </a:prstGeom>
          <a:solidFill>
            <a:srgbClr val="C8C7CC"/>
          </a:solidFill>
        </p:spPr>
        <p:txBody>
          <a:bodyPr lIns="216000" tIns="288000"/>
          <a:lstStyle>
            <a:lvl1pPr marL="11430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D3482F8-D1AD-4FEC-BBB9-6780D5A75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3516886"/>
            <a:ext cx="4514851" cy="1626614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360000" tIns="288000" rIns="72000" bIns="0" anchor="t"/>
          <a:lstStyle>
            <a:lvl1pPr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407AB972-B040-40CC-B5D6-0A6EDB8DFE0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2" y="1"/>
            <a:ext cx="4514851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0168FFE4-0131-401E-8272-B08535AF232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629148" y="1"/>
            <a:ext cx="4514851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AA8959AA-4A54-4916-A224-C618B779BF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2243" y="4247297"/>
            <a:ext cx="3119132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493B5B1F-9EB3-4A47-9A38-EE884DA164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91394" y="4247297"/>
            <a:ext cx="3119132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47051C-E06A-4F74-94B8-773148FCB1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F89C9B-38FB-47E9-AAC4-929B13B6B0BF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1000" dirty="0">
                <a:solidFill>
                  <a:srgbClr val="D83F11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B39C170D-BEE3-492E-A602-140BC624A61C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45356C-0935-4AAC-A920-A8ECACC4E63C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This template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SHOULD NOT BE USED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for</a:t>
            </a:r>
            <a:r>
              <a:rPr lang="en-GB" sz="1000" dirty="0">
                <a:solidFill>
                  <a:prstClr val="white"/>
                </a:solidFill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CONFIDENTIAL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or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SENSITIVE INFORMATION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3814" y="476616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fld id="{08E80C4F-F991-49D9-9709-D9215F6A9D89}" type="slidenum">
              <a:rPr lang="en-GB" sz="800" smtClean="0">
                <a:solidFill>
                  <a:srgbClr val="10069F"/>
                </a:solidFill>
                <a:latin typeface="RR Pioneer Bold" panose="020B0803050201040103" pitchFamily="34" charset="0"/>
              </a:rPr>
              <a:pPr algn="r" defTabSz="685800"/>
              <a:t>‹#›</a:t>
            </a:fld>
            <a:endParaRPr lang="en-GB" sz="800" dirty="0">
              <a:solidFill>
                <a:srgbClr val="10069F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57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A62C2EBD-B235-42BC-BD46-422022C022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4891" y="3505200"/>
            <a:ext cx="2220902" cy="1638300"/>
          </a:xfrm>
          <a:prstGeom prst="rect">
            <a:avLst/>
          </a:prstGeom>
          <a:solidFill>
            <a:srgbClr val="034F00"/>
          </a:solidFill>
        </p:spPr>
        <p:txBody>
          <a:bodyPr lIns="216000" tIns="288000"/>
          <a:lstStyle>
            <a:lvl1pPr marL="0" indent="0">
              <a:buNone/>
              <a:defRPr lang="en-GB" sz="1800" kern="1200" dirty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0F2346F3-8DE5-4043-964E-BA64A585CF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98991" y="3505200"/>
            <a:ext cx="2220902" cy="1638300"/>
          </a:xfrm>
          <a:prstGeom prst="rect">
            <a:avLst/>
          </a:prstGeom>
          <a:solidFill>
            <a:srgbClr val="819C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6125558C-F60E-428F-A54B-BED4BBBC28C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923091" y="3505200"/>
            <a:ext cx="2220902" cy="1638300"/>
          </a:xfrm>
          <a:prstGeom prst="rect">
            <a:avLst/>
          </a:prstGeom>
          <a:solidFill>
            <a:srgbClr val="C4DB3E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description and boxes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20ACD86F-8858-41F6-B360-B7B00E8A0EA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274897" y="1"/>
            <a:ext cx="2220903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15223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1DCB6B5E-6950-453D-B1A1-8B97046D02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98997" y="1"/>
            <a:ext cx="2220903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39323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="" id="{71CBFA6E-264B-4838-BB0B-472D6C4C1DC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23097" y="1"/>
            <a:ext cx="2220903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63423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5230D184-F475-BB48-93EE-25617CC4F40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75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2DF083A9-DDBD-4A33-B101-472E9D67D43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0" y="3524506"/>
            <a:ext cx="2981324" cy="1626614"/>
          </a:xfrm>
          <a:prstGeom prst="rect">
            <a:avLst/>
          </a:prstGeom>
          <a:solidFill>
            <a:srgbClr val="034F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7984107D-77EB-45E0-AC4B-A63ADF5FEB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095624" y="3524506"/>
            <a:ext cx="2971800" cy="1626614"/>
          </a:xfrm>
          <a:prstGeom prst="rect">
            <a:avLst/>
          </a:prstGeom>
          <a:solidFill>
            <a:srgbClr val="819C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AF842B46-F038-4D67-BEA0-1256AF8C664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81724" y="3524506"/>
            <a:ext cx="2971800" cy="1626614"/>
          </a:xfrm>
          <a:prstGeom prst="rect">
            <a:avLst/>
          </a:prstGeom>
          <a:solidFill>
            <a:srgbClr val="C4DB3E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0970" y="4247297"/>
            <a:ext cx="260985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27070" y="4247297"/>
            <a:ext cx="260985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13170" y="4247297"/>
            <a:ext cx="260985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0000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277A7473-F058-45DB-9C54-BE51DBB5469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2" y="0"/>
            <a:ext cx="9144002" cy="3419476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A624602-EBCD-4789-A04E-F15D61D8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88E8F7-9A78-4AFC-8E93-A518ABE77BE0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1000" dirty="0">
                <a:solidFill>
                  <a:srgbClr val="D83F11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2AF1BD9A-DBBB-4C46-A2D9-3EB2FC28D263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E8CC268-4427-49BA-B961-5FA6CE8FFB33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This template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SHOULD NOT BE USED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for</a:t>
            </a:r>
            <a:r>
              <a:rPr lang="en-GB" sz="1000" dirty="0">
                <a:solidFill>
                  <a:prstClr val="white"/>
                </a:solidFill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CONFIDENTIAL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or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SENSITIVE INFORMATION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3814" y="476616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fld id="{08E80C4F-F991-49D9-9709-D9215F6A9D89}" type="slidenum">
              <a:rPr lang="en-GB" sz="800" smtClean="0">
                <a:solidFill>
                  <a:srgbClr val="10069F"/>
                </a:solidFill>
                <a:latin typeface="RR Pioneer Bold" panose="020B0803050201040103" pitchFamily="34" charset="0"/>
              </a:rPr>
              <a:pPr algn="r" defTabSz="685800"/>
              <a:t>‹#›</a:t>
            </a:fld>
            <a:endParaRPr lang="en-GB" sz="800" dirty="0">
              <a:solidFill>
                <a:srgbClr val="10069F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36439945-88CA-4F95-BA50-C5756EEEECE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4891" y="3524506"/>
            <a:ext cx="2220902" cy="1626614"/>
          </a:xfrm>
          <a:prstGeom prst="rect">
            <a:avLst/>
          </a:prstGeom>
          <a:solidFill>
            <a:srgbClr val="9F00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2032A473-42CC-4259-955F-692BEFCF7B8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91371" y="3524506"/>
            <a:ext cx="2220902" cy="1626614"/>
          </a:xfrm>
          <a:prstGeom prst="rect">
            <a:avLst/>
          </a:prstGeom>
          <a:solidFill>
            <a:srgbClr val="D83F11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21555064-892E-4510-8066-046BDF6CADD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907851" y="3524506"/>
            <a:ext cx="2220902" cy="1626614"/>
          </a:xfrm>
          <a:prstGeom prst="rect">
            <a:avLst/>
          </a:prstGeom>
          <a:solidFill>
            <a:srgbClr val="FF714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description and boxes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20ACD86F-8858-41F6-B360-B7B00E8A0EA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274897" y="2463165"/>
            <a:ext cx="2220903" cy="10572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98244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1DCB6B5E-6950-453D-B1A1-8B97046D02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98997" y="2463165"/>
            <a:ext cx="2220903" cy="10572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22344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="" id="{71CBFA6E-264B-4838-BB0B-472D6C4C1DC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23097" y="2463165"/>
            <a:ext cx="2220903" cy="10572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46444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0000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A076E41-D034-4EA7-AA87-2C2D4A9E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4897" y="1325217"/>
            <a:ext cx="6869102" cy="1023252"/>
          </a:xfrm>
          <a:prstGeom prst="roundRect">
            <a:avLst>
              <a:gd name="adj" fmla="val 0"/>
            </a:avLst>
          </a:prstGeom>
          <a:solidFill>
            <a:srgbClr val="C8C7CC"/>
          </a:solidFill>
        </p:spPr>
        <p:txBody>
          <a:bodyPr lIns="360000" tIns="288000" rIns="72000" bIns="0" anchor="t"/>
          <a:lstStyle>
            <a:lvl1pPr>
              <a:defRPr lang="en-GB" sz="1800" kern="1200" dirty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0584650F-EE7D-42A0-AE68-EE98EA105D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61243" y="1600334"/>
            <a:ext cx="1672907" cy="612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A942E4C7-9B64-47B6-A4F9-9DB8B60A77B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8" y="-1"/>
            <a:ext cx="6869102" cy="1325217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1F1D6473-D187-4334-BD67-0B143671C54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85343" y="1600334"/>
            <a:ext cx="1672907" cy="612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E183C503-4DE8-4247-8174-2513BCA1D6C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95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FC6B06F3-69FD-4851-878C-2F40E8B7B7D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-1" y="3516886"/>
            <a:ext cx="2171699" cy="1626614"/>
          </a:xfrm>
          <a:prstGeom prst="rect">
            <a:avLst/>
          </a:prstGeom>
          <a:solidFill>
            <a:srgbClr val="9F00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60343445-C4EC-4E8A-9F33-1124C05C3E9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8379" y="3516886"/>
            <a:ext cx="2217422" cy="1626614"/>
          </a:xfrm>
          <a:prstGeom prst="rect">
            <a:avLst/>
          </a:prstGeom>
          <a:solidFill>
            <a:srgbClr val="D83F11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A3E91CFD-8110-4D06-8696-0961E85263B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619460" y="3516886"/>
            <a:ext cx="2217422" cy="1626614"/>
          </a:xfrm>
          <a:prstGeom prst="rect">
            <a:avLst/>
          </a:prstGeom>
          <a:solidFill>
            <a:srgbClr val="FF714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A8920CBA-662D-42A4-AAFF-C1855CC290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923098" y="3516886"/>
            <a:ext cx="2217422" cy="1626614"/>
          </a:xfrm>
          <a:prstGeom prst="rect">
            <a:avLst/>
          </a:prstGeom>
          <a:solidFill>
            <a:srgbClr val="C8C7CC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15223" y="4247297"/>
            <a:ext cx="191567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39323" y="4247297"/>
            <a:ext cx="191567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63423" y="4247297"/>
            <a:ext cx="191567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B1331D28-AEFF-4FF5-8702-9A62BCD037E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9144000" cy="34194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A938D92E-4F66-42CC-B153-54493095A09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38450" y="4247297"/>
            <a:ext cx="187323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BB8DBAA-9C54-4B59-8827-D7749CC51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BA1600-266A-4031-BFD7-A564079BD906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1000" dirty="0">
                <a:solidFill>
                  <a:srgbClr val="D83F11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C1BA85D0-486A-4581-AC70-3ED097FBFEE3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AA7DAC2-B520-4806-96A4-5F4B76809C27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This template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SHOULD NOT BE USED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for</a:t>
            </a:r>
            <a:r>
              <a:rPr lang="en-GB" sz="1000" dirty="0">
                <a:solidFill>
                  <a:prstClr val="white"/>
                </a:solidFill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CONFIDENTIAL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or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SENSITIVE INFORMATION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3814" y="476616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fld id="{08E80C4F-F991-49D9-9709-D9215F6A9D89}" type="slidenum">
              <a:rPr lang="en-GB" sz="800" smtClean="0">
                <a:solidFill>
                  <a:srgbClr val="10069F"/>
                </a:solidFill>
                <a:latin typeface="RR Pioneer Bold" panose="020B0803050201040103" pitchFamily="34" charset="0"/>
              </a:rPr>
              <a:pPr algn="r" defTabSz="685800"/>
              <a:t>‹#›</a:t>
            </a:fld>
            <a:endParaRPr lang="en-GB" sz="800" dirty="0">
              <a:solidFill>
                <a:srgbClr val="10069F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7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63268C6-01BC-412D-A23E-48D4A1022940}"/>
              </a:ext>
            </a:extLst>
          </p:cNvPr>
          <p:cNvSpPr/>
          <p:nvPr userDrawn="1"/>
        </p:nvSpPr>
        <p:spPr>
          <a:xfrm>
            <a:off x="0" y="4570834"/>
            <a:ext cx="2121535" cy="572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xmlns="" id="{C7C9963D-A1B2-4EBD-A66A-4277E95842A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xmlns="" id="{04CFA8C7-212F-4713-BB44-7469FF7B31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4785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xmlns="" id="{7C43E4CD-1F22-4C87-9D53-34F134E8402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9570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xmlns="" id="{D0B263CE-1CFC-4FB7-96DA-9BD5A44A1FD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54355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xmlns="" id="{C58631EE-6827-435A-A14B-D336BAC0AC9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39140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B1331D28-AEFF-4FF5-8702-9A62BCD037E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A938D92E-4F66-42CC-B153-54493095A09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321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xmlns="" id="{B02C9759-695D-401C-92C4-87D6D437CA9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84785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AE1B69E8-9E9C-4A61-AA75-0E53D4F350E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6344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3C3D3AC3-F285-42B0-861D-3B0109B1CFC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69570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4408C94F-1181-45D3-84CF-8EBFCC39A21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81891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4EF7C142-7323-42A3-9A41-CD2781DD303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54355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xmlns="" id="{0BF7A7B1-9F50-4D6B-BBEF-4B320464458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6676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6C3059DC-3D20-4BEA-945B-4F6DE3C559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39140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xmlns="" id="{FC417CE3-DE1E-4384-BD5C-A0321BAC0A3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2223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0794FFA-1B0E-49B6-9C1F-D168D7F20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215422-480E-4EC6-B705-3AD54CC34E9D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1000" dirty="0">
                <a:solidFill>
                  <a:srgbClr val="D83F11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CAA204DF-42E9-4944-AF42-74DB6829D796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324FBFB-4984-4A9F-A8EF-C09785E36F88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This template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SHOULD NOT BE USED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for</a:t>
            </a:r>
            <a:r>
              <a:rPr lang="en-GB" sz="1000" dirty="0">
                <a:solidFill>
                  <a:prstClr val="white"/>
                </a:solidFill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CONFIDENTIAL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or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351209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06A67E-B23D-4408-B307-3E7F72914E60}"/>
              </a:ext>
            </a:extLst>
          </p:cNvPr>
          <p:cNvSpPr/>
          <p:nvPr userDrawn="1"/>
        </p:nvSpPr>
        <p:spPr>
          <a:xfrm>
            <a:off x="44450" y="4524375"/>
            <a:ext cx="4079875" cy="6000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29B68F93-237E-455D-863D-E589FB3C25E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569900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xmlns="" id="{23385D5E-5D75-4FCF-92BD-CAA657DB2A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69900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xmlns="" id="{B41EB338-165E-4CE6-B129-877D23924D1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69900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xmlns="" id="{BD409BD8-8F85-4B35-B04E-8624DE164DF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69900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xmlns="" id="{46CA0176-B5EC-4D12-B796-1EF384F4E924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103425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xmlns="" id="{67934658-0A34-41CF-A15D-F4123448FB5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03425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xmlns="" id="{FD0B4905-1BC6-467C-B939-0FEE04EE19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03425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xmlns="" id="{4F19F118-6366-4FA0-B056-58E2108B9D4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103425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xmlns="" id="{EF4FF19E-EE8A-4449-8ECF-0642335D198D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4636950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xmlns="" id="{C39A4347-7CF8-413A-9469-49A02BC6E21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36950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xmlns="" id="{43A71997-70AE-4283-88C7-5CC9E077717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36950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xmlns="" id="{CA87AF89-839B-476D-8D42-2AFDBC6AE65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36950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xmlns="" id="{2EAB547A-7F6A-4735-843A-8CA96B61EA82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6170475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xmlns="" id="{7F9BF68E-FB16-4740-9CDA-7DA5B773C1D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170475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xmlns="" id="{E68F94FD-99EC-41D5-B2E6-F9DD1CDCFBE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170475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xmlns="" id="{58371EE6-BB5F-4937-9A79-C6C83D10CA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70475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1" name="Picture Placeholder 4">
            <a:extLst>
              <a:ext uri="{FF2B5EF4-FFF2-40B4-BE49-F238E27FC236}">
                <a16:creationId xmlns:a16="http://schemas.microsoft.com/office/drawing/2014/main" xmlns="" id="{CDF67BC0-CE8D-4CD9-BCDC-94C8F7F84F0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7704000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xmlns="" id="{28B13383-7B36-45D1-B79D-EE6354EB0A8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704000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A65E1BC6-73F8-424C-BE36-2F47206C3C9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704000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xmlns="" id="{D58B3A1B-6E4A-4BF7-92CD-9BC592151E9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704000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xmlns="" id="{F956B62F-B554-4D75-94CB-81B5159598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 rot="16200000">
            <a:off x="362812" y="3209061"/>
            <a:ext cx="1733551" cy="477976"/>
          </a:xfrm>
          <a:prstGeom prst="rect">
            <a:avLst/>
          </a:prstGeom>
          <a:solidFill>
            <a:srgbClr val="4F98FF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xmlns="" id="{0ABED303-B30E-4256-807C-64E5F310AD4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 rot="16200000">
            <a:off x="-65810" y="1046885"/>
            <a:ext cx="2590798" cy="47797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xmlns="" id="{B1994E32-5860-4273-AB8E-3EF08539728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 rot="16200000">
            <a:off x="820013" y="4494933"/>
            <a:ext cx="819152" cy="47797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BE3CFFA-F8E4-4604-85EB-1B4533232B84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This template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SHOULD NOT BE USED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for</a:t>
            </a:r>
            <a:r>
              <a:rPr lang="en-GB" sz="1000" dirty="0">
                <a:solidFill>
                  <a:prstClr val="white"/>
                </a:solidFill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CONFIDENTIAL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or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SENSITIVE INFORMATION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3814" y="476616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fld id="{08E80C4F-F991-49D9-9709-D9215F6A9D89}" type="slidenum">
              <a:rPr lang="en-GB" sz="800" smtClean="0">
                <a:solidFill>
                  <a:srgbClr val="10069F"/>
                </a:solidFill>
                <a:latin typeface="RR Pioneer Bold" panose="020B0803050201040103" pitchFamily="34" charset="0"/>
              </a:rPr>
              <a:pPr algn="r" defTabSz="685800"/>
              <a:t>‹#›</a:t>
            </a:fld>
            <a:endParaRPr lang="en-GB" sz="800" dirty="0">
              <a:solidFill>
                <a:srgbClr val="10069F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3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2274898" y="0"/>
            <a:ext cx="6869102" cy="2977662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30233" y="877797"/>
            <a:ext cx="4849887" cy="1078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0233" y="2090388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4F98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2274898" y="2978682"/>
            <a:ext cx="6869102" cy="2164818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0233" y="3481343"/>
            <a:ext cx="4849887" cy="6508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rgbClr val="10069F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30233" y="424252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DCA881E9-6342-E144-9FE4-7E5768EFB1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267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3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0" y="0"/>
            <a:ext cx="9144000" cy="2977662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1953" y="877797"/>
            <a:ext cx="4849887" cy="1078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51953" y="2090388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4F98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51953" y="3481343"/>
            <a:ext cx="4849887" cy="6508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bg2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51953" y="424252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</p:spTree>
    <p:extLst>
      <p:ext uri="{BB962C8B-B14F-4D97-AF65-F5344CB8AC3E}">
        <p14:creationId xmlns:p14="http://schemas.microsoft.com/office/powerpoint/2010/main" val="2147009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2274898" y="0"/>
            <a:ext cx="6869102" cy="204216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30233" y="542517"/>
            <a:ext cx="4849887" cy="10783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2274898" y="2033802"/>
            <a:ext cx="6869102" cy="3109698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0233" y="2398955"/>
            <a:ext cx="4849887" cy="15634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rgbClr val="10069F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30233" y="421204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4DD735AA-3E85-E946-B818-67611DFEAB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910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5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0" y="0"/>
            <a:ext cx="9144000" cy="204216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76097" y="542517"/>
            <a:ext cx="4849887" cy="10783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6097" y="2398955"/>
            <a:ext cx="4849887" cy="15634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rgbClr val="10069F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6097" y="421204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</p:spTree>
    <p:extLst>
      <p:ext uri="{BB962C8B-B14F-4D97-AF65-F5344CB8AC3E}">
        <p14:creationId xmlns:p14="http://schemas.microsoft.com/office/powerpoint/2010/main" val="1622114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2274898" y="-1"/>
            <a:ext cx="3118905" cy="5143501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23236" y="855034"/>
            <a:ext cx="2443124" cy="3115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5400062" y="0"/>
            <a:ext cx="3743938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34810" y="4212042"/>
            <a:ext cx="2369625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4F98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E782EFBB-41F0-E344-B328-916E407345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0B52316D-5720-494C-BBD3-1725BAEEFB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84863" y="855663"/>
            <a:ext cx="2878137" cy="37163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590577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Grap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-1"/>
            <a:ext cx="6869102" cy="5225143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Charts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2009CBBA-31ED-7F45-8D1D-C65934AB2E3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459587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Box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Boxes with description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3245804" y="319405"/>
            <a:ext cx="2399887" cy="1281457"/>
          </a:xfrm>
          <a:prstGeom prst="roundRect">
            <a:avLst>
              <a:gd name="adj" fmla="val 4279"/>
            </a:avLst>
          </a:prstGeom>
          <a:solidFill>
            <a:srgbClr val="58009C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5726793" y="319405"/>
            <a:ext cx="2399887" cy="1281457"/>
          </a:xfrm>
          <a:prstGeom prst="roundRect">
            <a:avLst>
              <a:gd name="adj" fmla="val 3783"/>
            </a:avLst>
          </a:prstGeom>
          <a:solidFill>
            <a:srgbClr val="58009C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5804" y="1675646"/>
            <a:ext cx="2399887" cy="1281457"/>
          </a:xfrm>
          <a:prstGeom prst="roundRect">
            <a:avLst>
              <a:gd name="adj" fmla="val 3783"/>
            </a:avLst>
          </a:prstGeom>
          <a:solidFill>
            <a:srgbClr val="8C2ACE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5726793" y="1675646"/>
            <a:ext cx="2399887" cy="1281457"/>
          </a:xfrm>
          <a:prstGeom prst="roundRect">
            <a:avLst>
              <a:gd name="adj" fmla="val 3288"/>
            </a:avLst>
          </a:prstGeom>
          <a:solidFill>
            <a:srgbClr val="8C2ACE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5804" y="3031887"/>
            <a:ext cx="2399887" cy="1281457"/>
          </a:xfrm>
          <a:prstGeom prst="roundRect">
            <a:avLst>
              <a:gd name="adj" fmla="val 4774"/>
            </a:avLst>
          </a:prstGeom>
          <a:solidFill>
            <a:srgbClr val="C15EFF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5726793" y="3031887"/>
            <a:ext cx="2399887" cy="1281457"/>
          </a:xfrm>
          <a:prstGeom prst="roundRect">
            <a:avLst>
              <a:gd name="adj" fmla="val 4774"/>
            </a:avLst>
          </a:prstGeom>
          <a:solidFill>
            <a:srgbClr val="C15EFF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3383365" y="1066800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3983113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4852536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5422255" y="1040130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5868144" y="1066800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6467892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7337315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7907034" y="1040130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3383365" y="2430398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3983113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4852536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5422255" y="2403728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5868144" y="2430398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6467892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7337315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7907034" y="2403728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9" hasCustomPrompt="1"/>
          </p:nvPr>
        </p:nvSpPr>
        <p:spPr>
          <a:xfrm>
            <a:off x="3383365" y="3793996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bg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3983113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1" hasCustomPrompt="1"/>
          </p:nvPr>
        </p:nvSpPr>
        <p:spPr>
          <a:xfrm>
            <a:off x="4852536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2" hasCustomPrompt="1"/>
          </p:nvPr>
        </p:nvSpPr>
        <p:spPr>
          <a:xfrm>
            <a:off x="5422255" y="3767326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5868144" y="3793996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bg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6467892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7337315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7907034" y="3767326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3251285" y="4537276"/>
            <a:ext cx="4827844" cy="3195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900">
                <a:solidFill>
                  <a:srgbClr val="10069F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xmlns="" id="{8EEE60AE-CE3C-2C4C-94E1-98EEC308800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277846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66" y="1666663"/>
            <a:ext cx="712469" cy="1159317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E735F910-CDBF-4A01-BCD3-5B8645B71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44" y="3813948"/>
            <a:ext cx="8139113" cy="9564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Short copy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5DACE5-D066-44B2-8F0C-AACEBD6426FE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This template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SHOULD NOT BE USED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for</a:t>
            </a:r>
            <a:r>
              <a:rPr lang="en-GB" sz="1000" dirty="0">
                <a:solidFill>
                  <a:prstClr val="white"/>
                </a:solidFill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CONFIDENTIAL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RR Pioneer Light Condensed" panose="020B0306050201060103" pitchFamily="34" charset="0"/>
              </a:rPr>
              <a:t>or</a:t>
            </a:r>
            <a:r>
              <a:rPr lang="en-GB" sz="1000" dirty="0">
                <a:solidFill>
                  <a:srgbClr val="000000"/>
                </a:solidFill>
                <a:latin typeface="RR Pioneer Medium" panose="020B0603050201040103" pitchFamily="34" charset="0"/>
              </a:rPr>
              <a:t> </a:t>
            </a:r>
            <a:r>
              <a:rPr lang="en-GB" sz="1000" dirty="0">
                <a:solidFill>
                  <a:srgbClr val="006DFF"/>
                </a:solidFill>
                <a:latin typeface="RR Pioneer Medium" panose="020B0603050201040103" pitchFamily="34" charset="0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40419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R 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60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bg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Table with description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CBA13FC3-6E65-4264-9FB9-EB50B80468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5033" y="1555977"/>
            <a:ext cx="1786647" cy="1804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baseline="0" smtClean="0">
                <a:solidFill>
                  <a:schemeClr val="tx1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Icimo</a:t>
            </a:r>
            <a:r>
              <a:rPr lang="en-US" dirty="0"/>
              <a:t> </a:t>
            </a:r>
            <a:r>
              <a:rPr lang="en-US" dirty="0" err="1"/>
              <a:t>evendit</a:t>
            </a:r>
            <a:r>
              <a:rPr lang="en-US" dirty="0"/>
              <a:t> </a:t>
            </a:r>
            <a:r>
              <a:rPr lang="en-US" dirty="0" err="1"/>
              <a:t>etse</a:t>
            </a:r>
            <a:r>
              <a:rPr lang="en-US" dirty="0"/>
              <a:t> </a:t>
            </a:r>
            <a:r>
              <a:rPr lang="en-US" dirty="0" err="1"/>
              <a:t>memturi</a:t>
            </a:r>
            <a:r>
              <a:rPr lang="en-US" dirty="0"/>
              <a:t> one </a:t>
            </a:r>
            <a:r>
              <a:rPr lang="en-US" dirty="0" err="1"/>
              <a:t>ctet</a:t>
            </a:r>
            <a:r>
              <a:rPr lang="en-US" dirty="0"/>
              <a:t> </a:t>
            </a:r>
            <a:r>
              <a:rPr lang="en-US" dirty="0" err="1"/>
              <a:t>molor</a:t>
            </a:r>
            <a:r>
              <a:rPr lang="en-US" dirty="0"/>
              <a:t> </a:t>
            </a:r>
            <a:r>
              <a:rPr lang="en-US" dirty="0" err="1"/>
              <a:t>poreic</a:t>
            </a:r>
            <a:r>
              <a:rPr lang="en-US" dirty="0"/>
              <a:t> </a:t>
            </a:r>
            <a:r>
              <a:rPr lang="en-US" dirty="0" err="1"/>
              <a:t>tecum</a:t>
            </a:r>
            <a:r>
              <a:rPr lang="en-US" dirty="0"/>
              <a:t>, </a:t>
            </a:r>
            <a:r>
              <a:rPr lang="en-US" dirty="0" err="1"/>
              <a:t>quasp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ditatec</a:t>
            </a:r>
            <a:r>
              <a:rPr lang="en-US" dirty="0"/>
              <a:t> </a:t>
            </a:r>
            <a:r>
              <a:rPr lang="en-US" dirty="0" err="1"/>
              <a:t>atem</a:t>
            </a:r>
            <a:r>
              <a:rPr lang="en-US" dirty="0"/>
              <a:t> </a:t>
            </a:r>
            <a:r>
              <a:rPr lang="en-US" dirty="0" err="1"/>
              <a:t>quasinum</a:t>
            </a:r>
            <a:r>
              <a:rPr lang="en-US" dirty="0"/>
              <a:t> </a:t>
            </a:r>
            <a:r>
              <a:rPr lang="en-US" dirty="0" err="1"/>
              <a:t>arunt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</a:t>
            </a:r>
            <a:r>
              <a:rPr lang="en-US" dirty="0" err="1"/>
              <a:t>maximporit</a:t>
            </a:r>
            <a:r>
              <a:rPr lang="en-US" dirty="0"/>
              <a:t>, </a:t>
            </a:r>
            <a:r>
              <a:rPr lang="en-US" dirty="0" err="1"/>
              <a:t>sapiciu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36605" y="3495822"/>
            <a:ext cx="6331549" cy="10685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lnSpc>
                <a:spcPct val="100000"/>
              </a:lnSpc>
              <a:buClr>
                <a:schemeClr val="tx2"/>
              </a:buClr>
              <a:buFont typeface="+mj-lt"/>
              <a:buAutoNum type="arabicPeriod"/>
              <a:defRPr sz="1200">
                <a:solidFill>
                  <a:srgbClr val="31302F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2636605" y="4610100"/>
            <a:ext cx="6331549" cy="35814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+mj-lt"/>
              <a:buNone/>
              <a:defRPr sz="700">
                <a:solidFill>
                  <a:srgbClr val="31302F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553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9F0289-FDD6-4A86-B8E2-97C73D8411A4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1D4E2274-D6A2-4CAE-AE8D-6B217B36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54088"/>
            <a:ext cx="1786647" cy="571500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6BA3E8E7-B088-4148-8CD2-C5E74556093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23850" y="1525588"/>
            <a:ext cx="1786255" cy="25225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3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ext 1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5FAC98A-4560-4157-B6EB-C911DFE734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74888" y="-6350"/>
            <a:ext cx="1628775" cy="51498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954000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Text over one column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867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R 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60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CBA13FC3-6E65-4264-9FB9-EB50B80468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5033" y="1555977"/>
            <a:ext cx="1786647" cy="1804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baseline="0" smtClean="0">
                <a:solidFill>
                  <a:schemeClr val="bg1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Icimo</a:t>
            </a:r>
            <a:r>
              <a:rPr lang="en-US" dirty="0"/>
              <a:t> </a:t>
            </a:r>
            <a:r>
              <a:rPr lang="en-US" dirty="0" err="1"/>
              <a:t>evendit</a:t>
            </a:r>
            <a:r>
              <a:rPr lang="en-US" dirty="0"/>
              <a:t> </a:t>
            </a:r>
            <a:r>
              <a:rPr lang="en-US" dirty="0" err="1"/>
              <a:t>etse</a:t>
            </a:r>
            <a:r>
              <a:rPr lang="en-US" dirty="0"/>
              <a:t> </a:t>
            </a:r>
            <a:r>
              <a:rPr lang="en-US" dirty="0" err="1"/>
              <a:t>memturi</a:t>
            </a:r>
            <a:r>
              <a:rPr lang="en-US" dirty="0"/>
              <a:t> one </a:t>
            </a:r>
            <a:r>
              <a:rPr lang="en-US" dirty="0" err="1"/>
              <a:t>ctet</a:t>
            </a:r>
            <a:r>
              <a:rPr lang="en-US" dirty="0"/>
              <a:t> </a:t>
            </a:r>
            <a:r>
              <a:rPr lang="en-US" dirty="0" err="1"/>
              <a:t>molor</a:t>
            </a:r>
            <a:r>
              <a:rPr lang="en-US" dirty="0"/>
              <a:t> </a:t>
            </a:r>
            <a:r>
              <a:rPr lang="en-US" dirty="0" err="1"/>
              <a:t>poreic</a:t>
            </a:r>
            <a:r>
              <a:rPr lang="en-US" dirty="0"/>
              <a:t> </a:t>
            </a:r>
            <a:r>
              <a:rPr lang="en-US" dirty="0" err="1"/>
              <a:t>tecum</a:t>
            </a:r>
            <a:r>
              <a:rPr lang="en-US" dirty="0"/>
              <a:t>, </a:t>
            </a:r>
            <a:r>
              <a:rPr lang="en-US" dirty="0" err="1"/>
              <a:t>quasp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ditatec</a:t>
            </a:r>
            <a:r>
              <a:rPr lang="en-US" dirty="0"/>
              <a:t> </a:t>
            </a:r>
            <a:r>
              <a:rPr lang="en-US" dirty="0" err="1"/>
              <a:t>atem</a:t>
            </a:r>
            <a:r>
              <a:rPr lang="en-US" dirty="0"/>
              <a:t> </a:t>
            </a:r>
            <a:r>
              <a:rPr lang="en-US" dirty="0" err="1"/>
              <a:t>quasinum</a:t>
            </a:r>
            <a:r>
              <a:rPr lang="en-US" dirty="0"/>
              <a:t> </a:t>
            </a:r>
            <a:r>
              <a:rPr lang="en-US" dirty="0" err="1"/>
              <a:t>arunt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</a:t>
            </a:r>
            <a:r>
              <a:rPr lang="en-US" dirty="0" err="1"/>
              <a:t>maximporit</a:t>
            </a:r>
            <a:r>
              <a:rPr lang="en-US" dirty="0"/>
              <a:t>, </a:t>
            </a:r>
            <a:r>
              <a:rPr lang="en-US" dirty="0" err="1"/>
              <a:t>sapiciu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CBA13FC3-6E65-4264-9FB9-EB50B80468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83768" y="184377"/>
            <a:ext cx="5268312" cy="364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baseline="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6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7AB84-DE8A-4892-9EF4-CC5362C7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5F0E422-D17B-4864-A259-FD8BEEC752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8A8A8F"/>
          </a:solidFill>
        </p:spPr>
        <p:txBody>
          <a:bodyPr bIns="540000"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47A6DF70-3D86-4A01-B955-F8B9776E405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23850" y="1926450"/>
            <a:ext cx="1611331" cy="212167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050" dirty="0"/>
            </a:lvl1pPr>
          </a:lstStyle>
          <a:p>
            <a:pPr lvl="0">
              <a:spcBef>
                <a:spcPts val="600"/>
              </a:spcBef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1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9F0289-FDD6-4A86-B8E2-97C73D8411A4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D2F082ED-1A26-4336-BB39-22DD53D11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113" y="1887538"/>
            <a:ext cx="5761037" cy="2628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29F0B0C3-3D07-4C90-B4F5-C39F07B021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9112" y="987426"/>
            <a:ext cx="5761036" cy="87017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lang="en-US" sz="180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0" indent="0">
              <a:buNone/>
              <a:defRPr lang="en-US" sz="180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1D4E2274-D6A2-4CAE-AE8D-6B217B36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6BA3E8E7-B088-4148-8CD2-C5E74556093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23852" y="1926451"/>
            <a:ext cx="1786255" cy="2121674"/>
          </a:xfrm>
        </p:spPr>
        <p:txBody>
          <a:bodyPr>
            <a:normAutofit/>
          </a:bodyPr>
          <a:lstStyle>
            <a:lvl1pPr>
              <a:defRPr sz="1200">
                <a:solidFill>
                  <a:srgbClr val="666666"/>
                </a:solidFill>
              </a:defRPr>
            </a:lvl1pPr>
            <a:lvl2pPr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4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R Diagram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4B29D1-991B-4A1F-B583-59E14A11F7C5}"/>
              </a:ext>
            </a:extLst>
          </p:cNvPr>
          <p:cNvSpPr/>
          <p:nvPr userDrawn="1"/>
        </p:nvSpPr>
        <p:spPr>
          <a:xfrm>
            <a:off x="0" y="0"/>
            <a:ext cx="9144000" cy="4282067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F36E5E1-919A-4580-8550-7C4BC1BCD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138" y="4282067"/>
            <a:ext cx="6845862" cy="861433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lIns="360000" tIns="72000" rIns="72000" bIns="0" anchor="t"/>
          <a:lstStyle>
            <a:lvl1pPr>
              <a:defRPr sz="1800">
                <a:solidFill>
                  <a:schemeClr val="tx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0AE5A4-5139-4038-9858-83E95B7FC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BB0665-D5CE-4C2E-AC26-C5F2DC6CE162}"/>
              </a:ext>
            </a:extLst>
          </p:cNvPr>
          <p:cNvSpPr/>
          <p:nvPr userDrawn="1"/>
        </p:nvSpPr>
        <p:spPr>
          <a:xfrm>
            <a:off x="168574" y="4869180"/>
            <a:ext cx="168616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500" dirty="0">
                <a:solidFill>
                  <a:prstClr val="white">
                    <a:lumMod val="65000"/>
                  </a:prstClr>
                </a:solidFill>
                <a:latin typeface="RR Pioneer"/>
              </a:rPr>
              <a:t>© 2020 Rolls-Royce | Not Subject to Export Control </a:t>
            </a:r>
          </a:p>
        </p:txBody>
      </p:sp>
    </p:spTree>
    <p:extLst>
      <p:ext uri="{BB962C8B-B14F-4D97-AF65-F5344CB8AC3E}">
        <p14:creationId xmlns:p14="http://schemas.microsoft.com/office/powerpoint/2010/main" val="256619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2D149B-FB3E-4F3C-91FC-502E6E33681F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8F4A85-93A7-4E9A-B2AF-E4854A2ED6B1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theme" Target="../theme/theme3.xml"/><Relationship Id="rId36" Type="http://schemas.openxmlformats.org/officeDocument/2006/relationships/image" Target="../media/image13.png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783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783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95" indent="-202495" algn="l" defTabSz="685783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99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48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98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47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442" indent="-202490" algn="l" defTabSz="685766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979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968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957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946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31BEFE-1E90-4BB3-9346-5176BD8884C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9B4B42-DD00-5044-84D5-F9B60014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752" y="1370013"/>
            <a:ext cx="5927598" cy="314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xmlns="" id="{648077B2-7371-1C4C-9D56-A07D626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752" y="274638"/>
            <a:ext cx="5927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607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85" r:id="rId20"/>
    <p:sldLayoutId id="2147483886" r:id="rId21"/>
    <p:sldLayoutId id="2147483887" r:id="rId22"/>
    <p:sldLayoutId id="2147483888" r:id="rId23"/>
    <p:sldLayoutId id="2147483889" r:id="rId24"/>
    <p:sldLayoutId id="2147483890" r:id="rId25"/>
    <p:sldLayoutId id="2147483891" r:id="rId26"/>
    <p:sldLayoutId id="2147483892" r:id="rId27"/>
    <p:sldLayoutId id="2147483893" r:id="rId28"/>
    <p:sldLayoutId id="2147483894" r:id="rId29"/>
    <p:sldLayoutId id="2147483895" r:id="rId30"/>
    <p:sldLayoutId id="2147483896" r:id="rId31"/>
    <p:sldLayoutId id="2147483897" r:id="rId32"/>
    <p:sldLayoutId id="2147483898" r:id="rId33"/>
    <p:sldLayoutId id="2147483899" r:id="rId34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+mj-lt"/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774">
          <p15:clr>
            <a:srgbClr val="F26B43"/>
          </p15:clr>
        </p15:guide>
        <p15:guide id="3" pos="848">
          <p15:clr>
            <a:srgbClr val="F26B43"/>
          </p15:clr>
        </p15:guide>
        <p15:guide id="4" pos="1429">
          <p15:clr>
            <a:srgbClr val="F26B43"/>
          </p15:clr>
        </p15:guide>
        <p15:guide id="5" pos="1499">
          <p15:clr>
            <a:srgbClr val="F26B43"/>
          </p15:clr>
        </p15:guide>
        <p15:guide id="6" pos="2081">
          <p15:clr>
            <a:srgbClr val="F26B43"/>
          </p15:clr>
        </p15:guide>
        <p15:guide id="7" pos="2152">
          <p15:clr>
            <a:srgbClr val="F26B43"/>
          </p15:clr>
        </p15:guide>
        <p15:guide id="8" pos="2728">
          <p15:clr>
            <a:srgbClr val="F26B43"/>
          </p15:clr>
        </p15:guide>
        <p15:guide id="9" pos="2806">
          <p15:clr>
            <a:srgbClr val="F26B43"/>
          </p15:clr>
        </p15:guide>
        <p15:guide id="10" pos="3380">
          <p15:clr>
            <a:srgbClr val="F26B43"/>
          </p15:clr>
        </p15:guide>
        <p15:guide id="11" pos="3453">
          <p15:clr>
            <a:srgbClr val="F26B43"/>
          </p15:clr>
        </p15:guide>
        <p15:guide id="12" pos="4037">
          <p15:clr>
            <a:srgbClr val="F26B43"/>
          </p15:clr>
        </p15:guide>
        <p15:guide id="13" pos="4106">
          <p15:clr>
            <a:srgbClr val="F26B43"/>
          </p15:clr>
        </p15:guide>
        <p15:guide id="14" pos="4689">
          <p15:clr>
            <a:srgbClr val="F26B43"/>
          </p15:clr>
        </p15:guide>
        <p15:guide id="15" pos="4757">
          <p15:clr>
            <a:srgbClr val="F26B43"/>
          </p15:clr>
        </p15:guide>
        <p15:guide id="16" pos="5331">
          <p15:clr>
            <a:srgbClr val="F26B43"/>
          </p15:clr>
        </p15:guide>
        <p15:guide id="17" pos="5410">
          <p15:clr>
            <a:srgbClr val="F26B43"/>
          </p15:clr>
        </p15:guide>
        <p15:guide id="18" orient="horz" pos="146">
          <p15:clr>
            <a:srgbClr val="F26B43"/>
          </p15:clr>
        </p15:guide>
        <p15:guide id="19" orient="horz" pos="3003">
          <p15:clr>
            <a:srgbClr val="F26B43"/>
          </p15:clr>
        </p15:guide>
        <p15:guide id="20" orient="horz" pos="2550">
          <p15:clr>
            <a:srgbClr val="F26B43"/>
          </p15:clr>
        </p15:guide>
        <p15:guide id="21" orient="horz" pos="2051">
          <p15:clr>
            <a:srgbClr val="F26B43"/>
          </p15:clr>
        </p15:guide>
        <p15:guide id="22" orient="horz" pos="1590">
          <p15:clr>
            <a:srgbClr val="F26B43"/>
          </p15:clr>
        </p15:guide>
        <p15:guide id="23" orient="horz" pos="1098">
          <p15:clr>
            <a:srgbClr val="F26B43"/>
          </p15:clr>
        </p15:guide>
        <p15:guide id="24" orient="horz" pos="622">
          <p15:clr>
            <a:srgbClr val="F26B43"/>
          </p15:clr>
        </p15:guide>
        <p15:guide id="25" orient="horz" pos="2958">
          <p15:clr>
            <a:srgbClr val="F26B43"/>
          </p15:clr>
        </p15:guide>
        <p15:guide id="26" orient="horz" pos="3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1775" t="17206"/>
          <a:stretch/>
        </p:blipFill>
        <p:spPr>
          <a:xfrm>
            <a:off x="-1" y="-1"/>
            <a:ext cx="4518299" cy="46291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08837" y="3251041"/>
            <a:ext cx="7458426" cy="1816259"/>
          </a:xfrm>
        </p:spPr>
        <p:txBody>
          <a:bodyPr/>
          <a:lstStyle/>
          <a:p>
            <a:r>
              <a:rPr lang="en-GB" dirty="0"/>
              <a:t>© 2018 Rolls-Royce plc</a:t>
            </a:r>
          </a:p>
          <a:p>
            <a:r>
              <a:rPr lang="en-GB" dirty="0"/>
              <a:t>The information in this document is the property of Rolls-Royce plc and may not be copied or communicated to a third party, or used for any purpose other than that for which it is supplied without the express written consent of Rolls-Royce plc.</a:t>
            </a:r>
          </a:p>
          <a:p>
            <a:r>
              <a:rPr lang="en-GB" dirty="0"/>
              <a:t>This information is given in good faith based upon the latest information available to Rolls-Royce plc, no warranty or representation is given concerning such information, which must not be taken as establishing any contractual or other commitment binding upon Rolls-Royce plc or any of its subsidiary or associated companies.</a:t>
            </a:r>
          </a:p>
          <a:p>
            <a:r>
              <a:rPr lang="en-GB" dirty="0" err="1"/>
              <a:t>TotalCare</a:t>
            </a:r>
            <a:r>
              <a:rPr lang="en-GB" dirty="0"/>
              <a:t>®, </a:t>
            </a:r>
            <a:r>
              <a:rPr lang="en-GB" dirty="0" err="1"/>
              <a:t>SelectCare</a:t>
            </a:r>
            <a:r>
              <a:rPr lang="en-GB" dirty="0"/>
              <a:t>®, Life®, Term®, Flex®, Trent® and </a:t>
            </a:r>
            <a:r>
              <a:rPr lang="en-GB" dirty="0" err="1"/>
              <a:t>UltraFan</a:t>
            </a:r>
            <a:r>
              <a:rPr lang="en-GB" dirty="0"/>
              <a:t>® are registered trade marks of Rolls-Royce plc.</a:t>
            </a:r>
          </a:p>
          <a:p>
            <a:endParaRPr lang="en-GB" dirty="0"/>
          </a:p>
          <a:p>
            <a:r>
              <a:rPr lang="en-GB" dirty="0"/>
              <a:t>Private | Not subject to Export Control | © 2018 Rolls-Royce plc</a:t>
            </a: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 txBox="1">
            <a:spLocks/>
          </p:cNvSpPr>
          <p:nvPr/>
        </p:nvSpPr>
        <p:spPr>
          <a:xfrm>
            <a:off x="3126728" y="1435092"/>
            <a:ext cx="5672863" cy="16464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75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None/>
              <a:defRPr sz="5200" kern="120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0069F"/>
              </a:buClr>
            </a:pPr>
            <a:r>
              <a:rPr lang="en-GB" sz="4800" dirty="0">
                <a:solidFill>
                  <a:prstClr val="white"/>
                </a:solidFill>
              </a:rPr>
              <a:t>Rachael Everard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E3CE3681-E8B1-4106-9D5C-28AD774CA346}"/>
              </a:ext>
            </a:extLst>
          </p:cNvPr>
          <p:cNvSpPr txBox="1">
            <a:spLocks/>
          </p:cNvSpPr>
          <p:nvPr/>
        </p:nvSpPr>
        <p:spPr>
          <a:xfrm>
            <a:off x="3109187" y="2387038"/>
            <a:ext cx="5672863" cy="717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None/>
              <a:defRPr sz="3200" kern="1200">
                <a:solidFill>
                  <a:srgbClr val="4F98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0069F"/>
              </a:buClr>
            </a:pP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3126728" y="3946491"/>
            <a:ext cx="574004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700" dirty="0">
                <a:solidFill>
                  <a:srgbClr val="C8C7CC"/>
                </a:solidFill>
                <a:latin typeface="RR Pioneer"/>
              </a:rPr>
              <a:t>© 2020 Rolls-Royce plc</a:t>
            </a:r>
          </a:p>
          <a:p>
            <a:pPr defTabSz="685800"/>
            <a:r>
              <a:rPr lang="en-GB" sz="700" dirty="0">
                <a:solidFill>
                  <a:srgbClr val="C8C7CC"/>
                </a:solidFill>
                <a:latin typeface="RR Pioneer"/>
              </a:rPr>
              <a:t>The information in this document is the property of Rolls-Royce plc and may not be copied or communicated to a third party, or used for any purpose other than that for which it is supplied without the express written consent of Rolls-Royce plc.</a:t>
            </a:r>
          </a:p>
          <a:p>
            <a:pPr defTabSz="685800"/>
            <a:r>
              <a:rPr lang="en-GB" sz="700" dirty="0">
                <a:solidFill>
                  <a:srgbClr val="C8C7CC"/>
                </a:solidFill>
                <a:latin typeface="RR Pioneer"/>
              </a:rPr>
              <a:t>This information is given in good faith based upon the latest information available to Rolls-Royce plc, no warranty or representation is given concerning such information, which must not be taken as establishing any contractual or other commitment binding upon</a:t>
            </a:r>
            <a:br>
              <a:rPr lang="en-GB" sz="700" dirty="0">
                <a:solidFill>
                  <a:srgbClr val="C8C7CC"/>
                </a:solidFill>
                <a:latin typeface="RR Pioneer"/>
              </a:rPr>
            </a:br>
            <a:r>
              <a:rPr lang="en-GB" sz="700" dirty="0">
                <a:solidFill>
                  <a:srgbClr val="C8C7CC"/>
                </a:solidFill>
                <a:latin typeface="RR Pioneer"/>
              </a:rPr>
              <a:t>Rolls-Royce plc or any of its subsidiary or associated companies.</a:t>
            </a:r>
          </a:p>
          <a:p>
            <a:pPr defTabSz="685800"/>
            <a:r>
              <a:rPr lang="en-GB" sz="700" dirty="0" err="1">
                <a:solidFill>
                  <a:srgbClr val="C8C7CC"/>
                </a:solidFill>
                <a:latin typeface="RR Pioneer"/>
              </a:rPr>
              <a:t>TotalCare</a:t>
            </a:r>
            <a:r>
              <a:rPr lang="en-GB" sz="700" dirty="0">
                <a:solidFill>
                  <a:srgbClr val="C8C7CC"/>
                </a:solidFill>
                <a:latin typeface="RR Pioneer"/>
              </a:rPr>
              <a:t>®, </a:t>
            </a:r>
            <a:r>
              <a:rPr lang="en-GB" sz="700" dirty="0" err="1">
                <a:solidFill>
                  <a:srgbClr val="C8C7CC"/>
                </a:solidFill>
                <a:latin typeface="RR Pioneer"/>
              </a:rPr>
              <a:t>SelectCare</a:t>
            </a:r>
            <a:r>
              <a:rPr lang="en-GB" sz="700" dirty="0">
                <a:solidFill>
                  <a:srgbClr val="C8C7CC"/>
                </a:solidFill>
                <a:latin typeface="RR Pioneer"/>
              </a:rPr>
              <a:t>®, </a:t>
            </a:r>
            <a:r>
              <a:rPr lang="en-GB" sz="700" dirty="0" err="1">
                <a:solidFill>
                  <a:srgbClr val="C8C7CC"/>
                </a:solidFill>
                <a:latin typeface="RR Pioneer"/>
              </a:rPr>
              <a:t>CorporateCare</a:t>
            </a:r>
            <a:r>
              <a:rPr lang="en-GB" sz="700" dirty="0">
                <a:solidFill>
                  <a:srgbClr val="C8C7CC"/>
                </a:solidFill>
                <a:latin typeface="RR Pioneer"/>
              </a:rPr>
              <a:t>®, Trent®, Pearl® and </a:t>
            </a:r>
            <a:r>
              <a:rPr lang="en-GB" sz="700" dirty="0" err="1">
                <a:solidFill>
                  <a:srgbClr val="C8C7CC"/>
                </a:solidFill>
                <a:latin typeface="RR Pioneer"/>
              </a:rPr>
              <a:t>UltraFan</a:t>
            </a:r>
            <a:r>
              <a:rPr lang="en-GB" sz="700" dirty="0">
                <a:solidFill>
                  <a:srgbClr val="C8C7CC"/>
                </a:solidFill>
                <a:latin typeface="RR Pioneer"/>
              </a:rPr>
              <a:t>® are registered trade marks of Rolls-Royce plc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42" y="235675"/>
            <a:ext cx="719435" cy="1170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1775" t="17206"/>
          <a:stretch/>
        </p:blipFill>
        <p:spPr>
          <a:xfrm>
            <a:off x="-2" y="-2"/>
            <a:ext cx="4518299" cy="4629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9E6E2D-362F-45E2-80DF-7F61ED06498E}"/>
              </a:ext>
            </a:extLst>
          </p:cNvPr>
          <p:cNvSpPr txBox="1"/>
          <p:nvPr/>
        </p:nvSpPr>
        <p:spPr>
          <a:xfrm>
            <a:off x="3162300" y="3143951"/>
            <a:ext cx="567286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400" dirty="0">
                <a:solidFill>
                  <a:prstClr val="white"/>
                </a:solidFill>
                <a:latin typeface="RR Pioneer"/>
              </a:rPr>
              <a:t>Head of Sustainability, Rolls-Royce plc</a:t>
            </a:r>
          </a:p>
          <a:p>
            <a:pPr defTabSz="685800"/>
            <a:endParaRPr lang="en-GB" sz="1350" dirty="0">
              <a:solidFill>
                <a:prstClr val="white"/>
              </a:solidFill>
              <a:latin typeface="RR Pioneer"/>
            </a:endParaRPr>
          </a:p>
        </p:txBody>
      </p:sp>
    </p:spTree>
    <p:extLst>
      <p:ext uri="{BB962C8B-B14F-4D97-AF65-F5344CB8AC3E}">
        <p14:creationId xmlns:p14="http://schemas.microsoft.com/office/powerpoint/2010/main" val="7387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Flying is able to connect the world in a way no other transport or technology can. </a:t>
            </a:r>
          </a:p>
          <a:p>
            <a:endParaRPr lang="en-GB" dirty="0"/>
          </a:p>
        </p:txBody>
      </p:sp>
      <p:pic>
        <p:nvPicPr>
          <p:cNvPr id="2050" name="Picture 2" descr="C:\Users\u551891\AppData\Local\Microsoft\Windows\Temporary Internet Files\Content.Outlook\I1GIMW6B\PHOTO-2020-02-04-15-59-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/>
          <a:stretch/>
        </p:blipFill>
        <p:spPr bwMode="auto">
          <a:xfrm>
            <a:off x="2275367" y="0"/>
            <a:ext cx="686863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Flying has changed the way we understand the world and made it smaller than ever.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225425" y="2441575"/>
            <a:ext cx="1786255" cy="18827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xmlns="" id="{3CFDF9C9-8E7D-4B07-BDC7-6AFC3BABA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4898" y="0"/>
            <a:ext cx="6869102" cy="5135498"/>
          </a:xfrm>
          <a:prstGeom prst="rect">
            <a:avLst/>
          </a:prstGeom>
          <a:solidFill>
            <a:srgbClr val="666666"/>
          </a:solidFill>
        </p:spPr>
      </p:pic>
    </p:spTree>
    <p:extLst>
      <p:ext uri="{BB962C8B-B14F-4D97-AF65-F5344CB8AC3E}">
        <p14:creationId xmlns:p14="http://schemas.microsoft.com/office/powerpoint/2010/main" val="25488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The world’s most efficient aero engine flying today – the    Rolls-Royce Trent XWB.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225425" y="2441575"/>
            <a:ext cx="1786255" cy="18827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1335CF7A-984A-4FE6-881B-53AABC52134E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"/>
          <a:stretch/>
        </p:blipFill>
        <p:spPr>
          <a:xfrm>
            <a:off x="2274898" y="2382"/>
            <a:ext cx="6869102" cy="5135498"/>
          </a:xfrm>
        </p:spPr>
      </p:pic>
    </p:spTree>
    <p:extLst>
      <p:ext uri="{BB962C8B-B14F-4D97-AF65-F5344CB8AC3E}">
        <p14:creationId xmlns:p14="http://schemas.microsoft.com/office/powerpoint/2010/main" val="9788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5CA55329-ECF6-4DB8-B575-F5E4DDCAE179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4898" y="2382"/>
            <a:ext cx="6869102" cy="513549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ACCEL – our fully electric, zero emission, aircraft will attempt to break the world speed record this year.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225425" y="2441575"/>
            <a:ext cx="1786255" cy="188277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3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 the UK and Scandinavia we’re working with partners on hybrid-electric short hopping aircraft.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3D579B1D-5599-4DBA-BD79-E1F2B58BCF9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pic>
        <p:nvPicPr>
          <p:cNvPr id="1028" name="Picture 4" descr="C:\Users\u551891\Pictures\31NYH_01-05-DSC_27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r="1604"/>
          <a:stretch/>
        </p:blipFill>
        <p:spPr bwMode="auto">
          <a:xfrm>
            <a:off x="2266950" y="0"/>
            <a:ext cx="71056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39050" y="4960365"/>
            <a:ext cx="17335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500" dirty="0" smtClean="0">
                <a:solidFill>
                  <a:srgbClr val="000000"/>
                </a:solidFill>
                <a:latin typeface="RR Pioneer"/>
              </a:rPr>
              <a:t>Image © </a:t>
            </a:r>
            <a:r>
              <a:rPr lang="en-GB" sz="500" dirty="0" err="1" smtClean="0">
                <a:solidFill>
                  <a:srgbClr val="000000"/>
                </a:solidFill>
                <a:latin typeface="RR Pioneer"/>
              </a:rPr>
              <a:t>Øystein</a:t>
            </a:r>
            <a:r>
              <a:rPr lang="en-GB" sz="500" dirty="0" smtClean="0">
                <a:solidFill>
                  <a:srgbClr val="000000"/>
                </a:solidFill>
                <a:latin typeface="RR Pioneer"/>
              </a:rPr>
              <a:t> </a:t>
            </a:r>
            <a:r>
              <a:rPr lang="en-GB" sz="500" dirty="0" err="1" smtClean="0">
                <a:solidFill>
                  <a:srgbClr val="000000"/>
                </a:solidFill>
                <a:latin typeface="RR Pioneer"/>
              </a:rPr>
              <a:t>Ingebrigtsen</a:t>
            </a:r>
            <a:r>
              <a:rPr lang="en-GB" sz="500" dirty="0" smtClean="0">
                <a:solidFill>
                  <a:srgbClr val="000000"/>
                </a:solidFill>
                <a:latin typeface="RR Pioneer"/>
              </a:rPr>
              <a:t> 2020</a:t>
            </a:r>
            <a:endParaRPr lang="en-GB" sz="500" dirty="0">
              <a:solidFill>
                <a:srgbClr val="000000"/>
              </a:solidFill>
              <a:latin typeface="RR Pioneer"/>
            </a:endParaRPr>
          </a:p>
        </p:txBody>
      </p:sp>
    </p:spTree>
    <p:extLst>
      <p:ext uri="{BB962C8B-B14F-4D97-AF65-F5344CB8AC3E}">
        <p14:creationId xmlns:p14="http://schemas.microsoft.com/office/powerpoint/2010/main" val="26935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Pioneering new technologies to reach net zero by 2050.</a:t>
            </a:r>
          </a:p>
          <a:p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8FD0BBB5-DD31-49F8-9ADA-E3E9C5842E48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"/>
          <a:stretch/>
        </p:blipFill>
        <p:spPr>
          <a:xfrm>
            <a:off x="2274898" y="0"/>
            <a:ext cx="6869102" cy="5135498"/>
          </a:xfrm>
        </p:spPr>
      </p:pic>
    </p:spTree>
    <p:extLst>
      <p:ext uri="{BB962C8B-B14F-4D97-AF65-F5344CB8AC3E}">
        <p14:creationId xmlns:p14="http://schemas.microsoft.com/office/powerpoint/2010/main" val="240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1D084B6-4F86-4EFB-AEA0-E743C6F96890}"/>
              </a:ext>
            </a:extLst>
          </p:cNvPr>
          <p:cNvSpPr/>
          <p:nvPr/>
        </p:nvSpPr>
        <p:spPr>
          <a:xfrm>
            <a:off x="0" y="0"/>
            <a:ext cx="2286000" cy="4282068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E3C154-D6BC-4D3A-B460-36345474712A}"/>
              </a:ext>
            </a:extLst>
          </p:cNvPr>
          <p:cNvSpPr/>
          <p:nvPr/>
        </p:nvSpPr>
        <p:spPr>
          <a:xfrm>
            <a:off x="2286000" y="0"/>
            <a:ext cx="2286000" cy="4282068"/>
          </a:xfrm>
          <a:prstGeom prst="rect">
            <a:avLst/>
          </a:prstGeom>
          <a:solidFill>
            <a:srgbClr val="006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54D21BF-5B2F-415D-B5C3-EA5C78D8021F}"/>
              </a:ext>
            </a:extLst>
          </p:cNvPr>
          <p:cNvSpPr/>
          <p:nvPr/>
        </p:nvSpPr>
        <p:spPr>
          <a:xfrm>
            <a:off x="4572000" y="0"/>
            <a:ext cx="2286000" cy="4282068"/>
          </a:xfrm>
          <a:prstGeom prst="rect">
            <a:avLst/>
          </a:prstGeom>
          <a:solidFill>
            <a:srgbClr val="4F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F70A58-661E-4CDD-BCB3-8CA4CC04D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8043FA-0476-498E-92D4-9889880B72EC}"/>
              </a:ext>
            </a:extLst>
          </p:cNvPr>
          <p:cNvSpPr txBox="1"/>
          <p:nvPr/>
        </p:nvSpPr>
        <p:spPr>
          <a:xfrm>
            <a:off x="217433" y="4337484"/>
            <a:ext cx="1494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500" dirty="0">
                <a:solidFill>
                  <a:srgbClr val="006DFF"/>
                </a:solidFill>
                <a:latin typeface="RR Pioneer Bold"/>
              </a:rPr>
              <a:t>In summary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7BCA15-8857-4ADB-97B1-5E82CAB3FAFA}"/>
              </a:ext>
            </a:extLst>
          </p:cNvPr>
          <p:cNvSpPr txBox="1"/>
          <p:nvPr/>
        </p:nvSpPr>
        <p:spPr>
          <a:xfrm>
            <a:off x="217432" y="987425"/>
            <a:ext cx="194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600" dirty="0">
                <a:solidFill>
                  <a:prstClr val="white"/>
                </a:solidFill>
                <a:latin typeface="RR Pioneer Bold"/>
              </a:rPr>
              <a:t>Flying is the back bone of a modern, inclusive society.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3138C0-AA94-4924-8B1A-50DC0EA47E01}"/>
              </a:ext>
            </a:extLst>
          </p:cNvPr>
          <p:cNvSpPr txBox="1"/>
          <p:nvPr/>
        </p:nvSpPr>
        <p:spPr>
          <a:xfrm>
            <a:off x="2374900" y="987425"/>
            <a:ext cx="2073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600" dirty="0">
                <a:solidFill>
                  <a:prstClr val="white"/>
                </a:solidFill>
                <a:latin typeface="RR Pioneer Bold"/>
              </a:rPr>
              <a:t>We must find ways to continue to fly whilst protecting our planet’s fragile climate.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FAB652-EB29-4BF2-93B2-03CF4D29FF55}"/>
              </a:ext>
            </a:extLst>
          </p:cNvPr>
          <p:cNvSpPr txBox="1"/>
          <p:nvPr/>
        </p:nvSpPr>
        <p:spPr>
          <a:xfrm>
            <a:off x="4695880" y="987425"/>
            <a:ext cx="2030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600" dirty="0">
                <a:solidFill>
                  <a:srgbClr val="000000"/>
                </a:solidFill>
                <a:latin typeface="RR Pioneer Bold"/>
              </a:rPr>
              <a:t>At Rolls-Royce we believe that aviation can be compatible with a net zero world.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122EE53-3377-4EA3-B867-B9302C9F6F47}"/>
              </a:ext>
            </a:extLst>
          </p:cNvPr>
          <p:cNvSpPr/>
          <p:nvPr/>
        </p:nvSpPr>
        <p:spPr>
          <a:xfrm>
            <a:off x="6858000" y="0"/>
            <a:ext cx="2286000" cy="4282068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RR Pionee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C963128-B34E-4691-8C11-7E00BCB7155D}"/>
              </a:ext>
            </a:extLst>
          </p:cNvPr>
          <p:cNvSpPr txBox="1"/>
          <p:nvPr/>
        </p:nvSpPr>
        <p:spPr>
          <a:xfrm>
            <a:off x="7016860" y="966051"/>
            <a:ext cx="2127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600" dirty="0">
                <a:solidFill>
                  <a:srgbClr val="000000"/>
                </a:solidFill>
                <a:latin typeface="RR Pioneer Bold"/>
              </a:rPr>
              <a:t>We have the opportunity to reap the benefits of making aviation more sustainable.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645970-F5EC-43D7-A5CB-4AECE3A7EF52}"/>
              </a:ext>
            </a:extLst>
          </p:cNvPr>
          <p:cNvSpPr/>
          <p:nvPr/>
        </p:nvSpPr>
        <p:spPr>
          <a:xfrm>
            <a:off x="-572012" y="-225916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GB" sz="1350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en-GB" sz="135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en-GB" sz="13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5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2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3.xml><?xml version="1.0" encoding="utf-8"?>
<a:theme xmlns:a="http://schemas.openxmlformats.org/drawingml/2006/main" name="RR PPT Standard template Font (3)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398</Words>
  <Application>Microsoft Macintosh PowerPoint</Application>
  <PresentationFormat>On-screen Show (16:9)</PresentationFormat>
  <Paragraphs>35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Calibri</vt:lpstr>
      <vt:lpstr>Jacobs Chronos</vt:lpstr>
      <vt:lpstr>JacobsChronos</vt:lpstr>
      <vt:lpstr>RR Pioneer</vt:lpstr>
      <vt:lpstr>RR Pioneer Bold</vt:lpstr>
      <vt:lpstr>RR Pioneer Light Condensed</vt:lpstr>
      <vt:lpstr>RR Pioneer Medium</vt:lpstr>
      <vt:lpstr>RR Pioneer UltraLight Condensed</vt:lpstr>
      <vt:lpstr>Wingdings</vt:lpstr>
      <vt:lpstr>Arial</vt:lpstr>
      <vt:lpstr>Custom Design</vt:lpstr>
      <vt:lpstr>3_Map</vt:lpstr>
      <vt:lpstr>RR PPT Standard template Font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Involve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Lynn Bjerke</cp:lastModifiedBy>
  <cp:revision>139</cp:revision>
  <dcterms:created xsi:type="dcterms:W3CDTF">2020-01-18T09:46:56Z</dcterms:created>
  <dcterms:modified xsi:type="dcterms:W3CDTF">2020-02-10T21:57:31Z</dcterms:modified>
</cp:coreProperties>
</file>