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05" r:id="rId3"/>
  </p:sldMasterIdLst>
  <p:notesMasterIdLst>
    <p:notesMasterId r:id="rId8"/>
  </p:notesMasterIdLst>
  <p:sldIdLst>
    <p:sldId id="399" r:id="rId4"/>
    <p:sldId id="400" r:id="rId5"/>
    <p:sldId id="401" r:id="rId6"/>
    <p:sldId id="402" r:id="rId7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29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6963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0043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3012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2163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31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6359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3922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4065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80608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4970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3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How can we make these changes?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  <p:sp>
        <p:nvSpPr>
          <p:cNvPr id="6" name="Isosceles Triangle 5"/>
          <p:cNvSpPr/>
          <p:nvPr/>
        </p:nvSpPr>
        <p:spPr>
          <a:xfrm>
            <a:off x="3563888" y="1851670"/>
            <a:ext cx="2880320" cy="23042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22793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businesses &amp; communities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134761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government (central &amp; local)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415592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individuals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3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How can we make these changes?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GB" dirty="0" smtClean="0"/>
              <a:t>You will hear different perspectives: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Polly: The role of local authorities (</a:t>
            </a:r>
            <a:r>
              <a:rPr lang="en-GB" dirty="0" err="1" smtClean="0"/>
              <a:t>eg</a:t>
            </a:r>
            <a:r>
              <a:rPr lang="en-GB" dirty="0" smtClean="0"/>
              <a:t> cities)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Jonathan: The role of community organisations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Dan: The role of businesses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Matthew: The idea of ‘heat as a service’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err="1" smtClean="0"/>
              <a:t>Dhara</a:t>
            </a:r>
            <a:r>
              <a:rPr lang="en-GB" dirty="0" smtClean="0"/>
              <a:t>: The importance of fairness and consumer protection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Questions to consider: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/>
          </a:bodyPr>
          <a:lstStyle/>
          <a:p>
            <a:pPr marL="857250" lvl="1" indent="-457200">
              <a:buFont typeface="Arial"/>
              <a:buChar char="•"/>
            </a:pPr>
            <a:r>
              <a:rPr lang="en-GB" dirty="0" smtClean="0"/>
              <a:t>Who should pay, and how?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How can we make sure it’s fair?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What does central Government need to do? </a:t>
            </a:r>
            <a:r>
              <a:rPr lang="en-GB" sz="2400" i="1" dirty="0" smtClean="0"/>
              <a:t>(information</a:t>
            </a:r>
            <a:r>
              <a:rPr lang="en-GB" sz="2400" i="1" dirty="0"/>
              <a:t>, advice, spending, investment, taxes, subsidies, </a:t>
            </a:r>
            <a:r>
              <a:rPr lang="en-GB" sz="2400" i="1" dirty="0" smtClean="0"/>
              <a:t>regulations?)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Who should do what (businesses, communities, individuals)?</a:t>
            </a: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4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Next time we meet: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31590"/>
            <a:ext cx="8568952" cy="3394472"/>
          </a:xfrm>
        </p:spPr>
        <p:txBody>
          <a:bodyPr>
            <a:normAutofit fontScale="92500" lnSpcReduction="20000"/>
          </a:bodyPr>
          <a:lstStyle/>
          <a:p>
            <a:pPr marL="857250" lvl="1" indent="-457200">
              <a:buFont typeface="Arial"/>
              <a:buChar char="•"/>
            </a:pPr>
            <a:r>
              <a:rPr lang="en-GB" dirty="0" smtClean="0"/>
              <a:t>We will use the information and views that we’ve had today to discuss and develop recommendations</a:t>
            </a:r>
          </a:p>
          <a:p>
            <a:pPr marL="857250" lvl="1" indent="-457200">
              <a:buFont typeface="Arial"/>
              <a:buChar char="•"/>
            </a:pPr>
            <a:endParaRPr lang="en-GB" sz="900" dirty="0" smtClean="0"/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This will include your views on </a:t>
            </a:r>
            <a:r>
              <a:rPr lang="en-GB" smtClean="0"/>
              <a:t>areas like:</a:t>
            </a:r>
            <a:endParaRPr lang="en-GB" dirty="0" smtClean="0"/>
          </a:p>
          <a:p>
            <a:pPr marL="1257300" lvl="2" indent="-457200">
              <a:buFont typeface="Arial"/>
              <a:buChar char="•"/>
            </a:pPr>
            <a:r>
              <a:rPr lang="en-GB" dirty="0" smtClean="0"/>
              <a:t>the role of government and other groups</a:t>
            </a:r>
          </a:p>
          <a:p>
            <a:pPr marL="1257300" lvl="2" indent="-457200">
              <a:buFont typeface="Arial"/>
              <a:buChar char="•"/>
            </a:pPr>
            <a:r>
              <a:rPr lang="en-GB" dirty="0" smtClean="0"/>
              <a:t>what models you think would work well</a:t>
            </a:r>
          </a:p>
          <a:p>
            <a:pPr marL="1257300" lvl="2" indent="-457200">
              <a:buFont typeface="Arial"/>
              <a:buChar char="•"/>
            </a:pPr>
            <a:r>
              <a:rPr lang="en-GB" dirty="0" smtClean="0"/>
              <a:t>what you think is fair</a:t>
            </a:r>
          </a:p>
          <a:p>
            <a:pPr marL="1257300" lvl="2" indent="-457200">
              <a:buFont typeface="Arial"/>
              <a:buChar char="•"/>
            </a:pPr>
            <a:r>
              <a:rPr lang="en-GB" dirty="0" smtClean="0"/>
              <a:t>any areas of concern</a:t>
            </a:r>
          </a:p>
          <a:p>
            <a:pPr marL="1257300" lvl="2" indent="-457200">
              <a:buFont typeface="Arial"/>
              <a:buChar char="•"/>
            </a:pPr>
            <a:r>
              <a:rPr lang="en-GB" dirty="0" smtClean="0"/>
              <a:t>other areas you think we need to talk about and make recommendations on</a:t>
            </a:r>
          </a:p>
          <a:p>
            <a:pPr marL="1257300" lvl="2" indent="-457200">
              <a:buFont typeface="Arial"/>
              <a:buChar char="•"/>
            </a:pPr>
            <a:endParaRPr lang="en-GB" dirty="0"/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2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193</Words>
  <Application>Microsoft Macintosh PowerPoint</Application>
  <PresentationFormat>On-screen Show (16:9)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Jacobs Chronos</vt:lpstr>
      <vt:lpstr>JacobsChronos</vt:lpstr>
      <vt:lpstr>Wingdings</vt:lpstr>
      <vt:lpstr>Custom Design</vt:lpstr>
      <vt:lpstr>3_Map</vt:lpstr>
      <vt:lpstr>1_Office Theme</vt:lpstr>
      <vt:lpstr>How can we make these changes?</vt:lpstr>
      <vt:lpstr>How can we make these changes?</vt:lpstr>
      <vt:lpstr>Questions to consider:</vt:lpstr>
      <vt:lpstr>Next time we meet: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137</cp:revision>
  <dcterms:created xsi:type="dcterms:W3CDTF">2020-01-18T09:46:56Z</dcterms:created>
  <dcterms:modified xsi:type="dcterms:W3CDTF">2020-02-10T22:00:39Z</dcterms:modified>
</cp:coreProperties>
</file>