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520" r:id="rId3"/>
    <p:sldId id="535" r:id="rId4"/>
    <p:sldId id="534" r:id="rId5"/>
    <p:sldId id="268" r:id="rId6"/>
    <p:sldId id="53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18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4"/>
    <p:restoredTop sz="94663"/>
  </p:normalViewPr>
  <p:slideViewPr>
    <p:cSldViewPr>
      <p:cViewPr varScale="1">
        <p:scale>
          <a:sx n="116" d="100"/>
          <a:sy n="116" d="100"/>
        </p:scale>
        <p:origin x="20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D0F6-7CCA-2449-898E-1708AD57B5A4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9602-FFA5-8945-94F9-D8E8516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Climate not only factor in all of these, but contributor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29602-FFA5-8945-94F9-D8E85160D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9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0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C955-10AF-4131-8754-5B8BD5FE36B6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2A0B-85E0-440F-A4B9-21A77DF4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D3A0-DB21-4435-AEC7-35DFD08E5E79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1107-8AD3-4EE2-9C3A-CBB822761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FA1C-897A-4CA4-A26F-3EDC265880DF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898C-C147-4140-8DB1-3FA2654FF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3920-4102-4EE5-8374-7E3003EA9763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3E8B-040A-49EE-A99E-E01D4D0F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7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6AB5-E618-4E5C-AB93-3327F0AC3CE3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BD8-AB87-40FF-9B78-03E73F9E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AE99-1ED6-4EEA-BF05-C0131B8840CE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CBED-B013-46B8-9115-75D68A483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D92D-0023-4F8D-B5F2-D0D88920C7D1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2372-E0F7-4187-B1B6-08F669CA8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3EE8-93FC-493C-A312-35F951235B1F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8522-50F3-4255-86AC-45519D88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8A69-2FEF-433F-9DD3-967643B3E3D1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305D-1390-4ABD-AED2-18079339D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136A-C198-40F2-BB54-1798B67E8C07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ADE1-0346-446C-8386-4FD3C375B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3776-6C0A-40C8-BEEE-42083E0519EB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5FA5-F61F-4061-8FC1-B4D80C09E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4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4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4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3B53-C7FA-432A-A153-27B1947E2D7D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E6A3-A59F-4468-99AC-658B4C018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05EE24-A6DB-4446-BFBF-093FEBFE6CCC}" type="datetimeFigureOut">
              <a:rPr lang="en-US"/>
              <a:pPr>
                <a:defRPr/>
              </a:pPr>
              <a:t>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E0BAA9-B115-466E-949A-33CC4B4D7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1494F4-C968-F443-B8C5-49FC17C7A9D2}"/>
              </a:ext>
            </a:extLst>
          </p:cNvPr>
          <p:cNvSpPr txBox="1"/>
          <p:nvPr/>
        </p:nvSpPr>
        <p:spPr>
          <a:xfrm>
            <a:off x="191344" y="116632"/>
            <a:ext cx="1152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Global temperature change from 1850 to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2387-202C-D44A-988A-B6A5E275905F}"/>
              </a:ext>
            </a:extLst>
          </p:cNvPr>
          <p:cNvSpPr txBox="1"/>
          <p:nvPr/>
        </p:nvSpPr>
        <p:spPr>
          <a:xfrm>
            <a:off x="202636" y="6228726"/>
            <a:ext cx="481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www.showyourstripes.info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curtain, shower, filled, sitting&#10;&#10;Description automatically generated">
            <a:extLst>
              <a:ext uri="{FF2B5EF4-FFF2-40B4-BE49-F238E27FC236}">
                <a16:creationId xmlns:a16="http://schemas.microsoft.com/office/drawing/2014/main" id="{CD0CD4D6-328A-2E43-8039-B7E7B6A71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81"/>
            <a:ext cx="12192000" cy="52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406BE-16C7-5740-A186-FE653ACC4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-96642"/>
            <a:ext cx="11050488" cy="72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moke, fire, train&#10;&#10;Description automatically generated">
            <a:extLst>
              <a:ext uri="{FF2B5EF4-FFF2-40B4-BE49-F238E27FC236}">
                <a16:creationId xmlns:a16="http://schemas.microsoft.com/office/drawing/2014/main" id="{4B1D04DD-CE3C-414B-87A5-84FDA0D9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488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A7C6A-81B0-0D49-9718-589152367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" y="-1"/>
            <a:ext cx="12179966" cy="68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F1F18A-8CD9-D441-8A53-30130873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>
          <a:xfrm>
            <a:off x="-96688" y="-675456"/>
            <a:ext cx="12288688" cy="83030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0546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D06B-EC71-AD4E-9F1B-F09D4809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2420888"/>
            <a:ext cx="3312368" cy="1512168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chemeClr val="accent6">
                    <a:lumMod val="50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risks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CE35BB-ACBD-9447-BCE9-7A0884AA7F8D}"/>
              </a:ext>
            </a:extLst>
          </p:cNvPr>
          <p:cNvSpPr txBox="1">
            <a:spLocks/>
          </p:cNvSpPr>
          <p:nvPr/>
        </p:nvSpPr>
        <p:spPr>
          <a:xfrm>
            <a:off x="3450791" y="3729856"/>
            <a:ext cx="40324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heatwaves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5531C5-F124-9141-872C-06E741626774}"/>
              </a:ext>
            </a:extLst>
          </p:cNvPr>
          <p:cNvSpPr txBox="1">
            <a:spLocks/>
          </p:cNvSpPr>
          <p:nvPr/>
        </p:nvSpPr>
        <p:spPr>
          <a:xfrm>
            <a:off x="6223868" y="3356992"/>
            <a:ext cx="40324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floods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02789F-B2A6-C94F-910B-FE06FDAD0AF0}"/>
              </a:ext>
            </a:extLst>
          </p:cNvPr>
          <p:cNvSpPr txBox="1">
            <a:spLocks/>
          </p:cNvSpPr>
          <p:nvPr/>
        </p:nvSpPr>
        <p:spPr>
          <a:xfrm>
            <a:off x="1775520" y="1484784"/>
            <a:ext cx="40324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sea level rise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FBD937-53D6-B94E-BEA2-8EF97D219C70}"/>
              </a:ext>
            </a:extLst>
          </p:cNvPr>
          <p:cNvSpPr txBox="1">
            <a:spLocks/>
          </p:cNvSpPr>
          <p:nvPr/>
        </p:nvSpPr>
        <p:spPr>
          <a:xfrm>
            <a:off x="5723612" y="698894"/>
            <a:ext cx="57606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ocean acidification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23BFC-A0B2-7B4B-B0FF-020876A508B3}"/>
              </a:ext>
            </a:extLst>
          </p:cNvPr>
          <p:cNvSpPr txBox="1">
            <a:spLocks/>
          </p:cNvSpPr>
          <p:nvPr/>
        </p:nvSpPr>
        <p:spPr>
          <a:xfrm>
            <a:off x="4968486" y="4797152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disease movements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80553F-91BF-254D-B0D5-A64494342D66}"/>
              </a:ext>
            </a:extLst>
          </p:cNvPr>
          <p:cNvSpPr txBox="1">
            <a:spLocks/>
          </p:cNvSpPr>
          <p:nvPr/>
        </p:nvSpPr>
        <p:spPr>
          <a:xfrm>
            <a:off x="-568354" y="3270293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coral bleaching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2C0D87-E033-184D-96E4-6E6B1450BBE6}"/>
              </a:ext>
            </a:extLst>
          </p:cNvPr>
          <p:cNvSpPr txBox="1">
            <a:spLocks/>
          </p:cNvSpPr>
          <p:nvPr/>
        </p:nvSpPr>
        <p:spPr>
          <a:xfrm>
            <a:off x="6960096" y="2420888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droughts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C8BBFF-16FE-6C48-BBFE-CD478315C0EA}"/>
              </a:ext>
            </a:extLst>
          </p:cNvPr>
          <p:cNvSpPr txBox="1">
            <a:spLocks/>
          </p:cNvSpPr>
          <p:nvPr/>
        </p:nvSpPr>
        <p:spPr>
          <a:xfrm>
            <a:off x="6384032" y="1628800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food insecurity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41BB0B-50BB-3740-8C23-A66BE7365FFD}"/>
              </a:ext>
            </a:extLst>
          </p:cNvPr>
          <p:cNvSpPr txBox="1">
            <a:spLocks/>
          </p:cNvSpPr>
          <p:nvPr/>
        </p:nvSpPr>
        <p:spPr>
          <a:xfrm>
            <a:off x="1163452" y="-176572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coastal erosion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4875041-E356-DD41-922A-F4A9B464473D}"/>
              </a:ext>
            </a:extLst>
          </p:cNvPr>
          <p:cNvSpPr txBox="1">
            <a:spLocks/>
          </p:cNvSpPr>
          <p:nvPr/>
        </p:nvSpPr>
        <p:spPr>
          <a:xfrm>
            <a:off x="6673724" y="4099073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water scarcity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BCD1EC7-D167-3448-AA17-BD9344B503FA}"/>
              </a:ext>
            </a:extLst>
          </p:cNvPr>
          <p:cNvSpPr txBox="1">
            <a:spLocks/>
          </p:cNvSpPr>
          <p:nvPr/>
        </p:nvSpPr>
        <p:spPr>
          <a:xfrm>
            <a:off x="6096000" y="-99392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species extinction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B85F2CE-12EE-1145-9A5E-D1EBFC4F35C8}"/>
              </a:ext>
            </a:extLst>
          </p:cNvPr>
          <p:cNvSpPr txBox="1">
            <a:spLocks/>
          </p:cNvSpPr>
          <p:nvPr/>
        </p:nvSpPr>
        <p:spPr>
          <a:xfrm>
            <a:off x="8040216" y="3455150"/>
            <a:ext cx="5256584" cy="1254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wildfires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9D4E33-15CC-7E44-9278-E1F828872091}"/>
              </a:ext>
            </a:extLst>
          </p:cNvPr>
          <p:cNvSpPr txBox="1">
            <a:spLocks/>
          </p:cNvSpPr>
          <p:nvPr/>
        </p:nvSpPr>
        <p:spPr>
          <a:xfrm>
            <a:off x="337223" y="2420888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storm surges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F60870C-AA42-3E4E-B45A-B14B0948D28D}"/>
              </a:ext>
            </a:extLst>
          </p:cNvPr>
          <p:cNvSpPr txBox="1">
            <a:spLocks/>
          </p:cNvSpPr>
          <p:nvPr/>
        </p:nvSpPr>
        <p:spPr>
          <a:xfrm>
            <a:off x="1779237" y="611356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glacier loss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6981C4B-A833-274F-8DB8-04F35094A993}"/>
              </a:ext>
            </a:extLst>
          </p:cNvPr>
          <p:cNvSpPr txBox="1">
            <a:spLocks/>
          </p:cNvSpPr>
          <p:nvPr/>
        </p:nvSpPr>
        <p:spPr>
          <a:xfrm>
            <a:off x="-195156" y="4418766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fishery shifts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DBB72A7-2D20-8449-9E72-0E90A2D8CC7E}"/>
              </a:ext>
            </a:extLst>
          </p:cNvPr>
          <p:cNvSpPr txBox="1">
            <a:spLocks/>
          </p:cNvSpPr>
          <p:nvPr/>
        </p:nvSpPr>
        <p:spPr>
          <a:xfrm>
            <a:off x="6420036" y="5548292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infrastructure failures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DA7A85F-AC47-6B4F-A8DF-B9BBA8C7540B}"/>
              </a:ext>
            </a:extLst>
          </p:cNvPr>
          <p:cNvSpPr txBox="1">
            <a:spLocks/>
          </p:cNvSpPr>
          <p:nvPr/>
        </p:nvSpPr>
        <p:spPr>
          <a:xfrm>
            <a:off x="-888776" y="476672"/>
            <a:ext cx="52565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migration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8B0139-3C9C-394C-A965-A53D56D41C56}"/>
              </a:ext>
            </a:extLst>
          </p:cNvPr>
          <p:cNvSpPr txBox="1">
            <a:spLocks/>
          </p:cNvSpPr>
          <p:nvPr/>
        </p:nvSpPr>
        <p:spPr>
          <a:xfrm>
            <a:off x="6697" y="5354941"/>
            <a:ext cx="624433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ocean circulation changes</a:t>
            </a:r>
          </a:p>
        </p:txBody>
      </p:sp>
    </p:spTree>
    <p:extLst>
      <p:ext uri="{BB962C8B-B14F-4D97-AF65-F5344CB8AC3E}">
        <p14:creationId xmlns:p14="http://schemas.microsoft.com/office/powerpoint/2010/main" val="305992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58</Words>
  <Application>Microsoft Macintosh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Effra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Hawkins</dc:creator>
  <cp:lastModifiedBy>Ed Hawkins</cp:lastModifiedBy>
  <cp:revision>23</cp:revision>
  <dcterms:created xsi:type="dcterms:W3CDTF">2020-01-08T22:46:43Z</dcterms:created>
  <dcterms:modified xsi:type="dcterms:W3CDTF">2020-01-20T23:05:06Z</dcterms:modified>
</cp:coreProperties>
</file>